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57" r:id="rId7"/>
    <p:sldId id="25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3" autoAdjust="0"/>
    <p:restoredTop sz="94660"/>
  </p:normalViewPr>
  <p:slideViewPr>
    <p:cSldViewPr showGuides="1">
      <p:cViewPr>
        <p:scale>
          <a:sx n="100" d="100"/>
          <a:sy n="100" d="100"/>
        </p:scale>
        <p:origin x="828" y="-1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sz="2400" dirty="0" smtClean="0"/>
              <a:t>Missed Postings June 2016 through July 17, 2016:  Summary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4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" y="1647825"/>
            <a:ext cx="8401050" cy="356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167"/>
          </a:xfrm>
        </p:spPr>
        <p:txBody>
          <a:bodyPr/>
          <a:lstStyle/>
          <a:p>
            <a:r>
              <a:rPr lang="en-US" sz="2400" dirty="0"/>
              <a:t>Missed Postings June 2016 through July 17, 2016:  </a:t>
            </a:r>
            <a:r>
              <a:rPr lang="en-US" sz="2400" dirty="0" smtClean="0"/>
              <a:t>Detail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916" y="1371600"/>
            <a:ext cx="8534400" cy="3695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5242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25</Words>
  <Application>Microsoft Office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Missed Postings June 2016 through July 17, 2016:  Summary</vt:lpstr>
      <vt:lpstr>Missed Postings June 2016 through July 17, 2016:  Detail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Cates, Jane</cp:lastModifiedBy>
  <cp:revision>43</cp:revision>
  <cp:lastPrinted>2016-01-21T20:53:15Z</cp:lastPrinted>
  <dcterms:created xsi:type="dcterms:W3CDTF">2016-01-21T15:20:31Z</dcterms:created>
  <dcterms:modified xsi:type="dcterms:W3CDTF">2016-07-18T17:42:19Z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