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9" r:id="rId8"/>
    <p:sldId id="27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Load Resource UFR Deployments</a:t>
            </a:r>
            <a:r>
              <a:rPr kumimoji="0" lang="en-US" alt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 and the Reliability Adder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07/18/2016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Resource RRS UFR Deployments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14400"/>
            <a:ext cx="6477000" cy="521765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3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LR UFR Deployments to the </a:t>
            </a:r>
            <a:br>
              <a:rPr lang="en-US" dirty="0" smtClean="0"/>
            </a:br>
            <a:r>
              <a:rPr lang="en-US" dirty="0" smtClean="0"/>
              <a:t>Reliability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624633"/>
          </a:xfrm>
        </p:spPr>
        <p:txBody>
          <a:bodyPr/>
          <a:lstStyle/>
          <a:p>
            <a:r>
              <a:rPr lang="en-US" sz="1600" dirty="0" smtClean="0"/>
              <a:t>Telemetry is available for all LRs providing RRS</a:t>
            </a:r>
          </a:p>
          <a:p>
            <a:pPr lvl="1"/>
            <a:r>
              <a:rPr lang="en-US" sz="1600" dirty="0" smtClean="0"/>
              <a:t>Resource Status – ONRL</a:t>
            </a:r>
          </a:p>
          <a:p>
            <a:pPr lvl="1"/>
            <a:r>
              <a:rPr lang="en-US" sz="1600" dirty="0" smtClean="0"/>
              <a:t>RRS Responsibility and RRS Schedule</a:t>
            </a:r>
          </a:p>
          <a:p>
            <a:pPr lvl="1"/>
            <a:r>
              <a:rPr lang="en-US" sz="1600" dirty="0" smtClean="0"/>
              <a:t>Net Power Consumption</a:t>
            </a:r>
          </a:p>
          <a:p>
            <a:pPr lvl="1"/>
            <a:r>
              <a:rPr lang="en-US" sz="1600" dirty="0" smtClean="0"/>
              <a:t>Low Power Consumption</a:t>
            </a:r>
          </a:p>
          <a:p>
            <a:pPr lvl="1"/>
            <a:r>
              <a:rPr lang="en-US" sz="1600" dirty="0" smtClean="0"/>
              <a:t>UFR Status – Armed or Online when active</a:t>
            </a:r>
          </a:p>
          <a:p>
            <a:pPr lvl="1"/>
            <a:r>
              <a:rPr lang="en-US" sz="1600" dirty="0" smtClean="0"/>
              <a:t>Circuit Breaker Status – Closed when active</a:t>
            </a:r>
          </a:p>
          <a:p>
            <a:r>
              <a:rPr lang="en-US" sz="1600" dirty="0" smtClean="0"/>
              <a:t>RRS Schedules do not change during a UFR type deployment</a:t>
            </a:r>
          </a:p>
          <a:p>
            <a:r>
              <a:rPr lang="en-US" sz="1600" dirty="0"/>
              <a:t>No electronic instruction for dispatch or recall for UFR deployments – currently only have a verbal instruction for the </a:t>
            </a:r>
            <a:r>
              <a:rPr lang="en-US" sz="1600" dirty="0" smtClean="0"/>
              <a:t>recall</a:t>
            </a:r>
          </a:p>
          <a:p>
            <a:r>
              <a:rPr lang="en-US" sz="1600" dirty="0"/>
              <a:t>Ancillary Service Monitor relies on difference between RRS Responsibility and RRS Schedule to show quantity that has been </a:t>
            </a:r>
            <a:r>
              <a:rPr lang="en-US" sz="1600" dirty="0" smtClean="0"/>
              <a:t>deployed and as </a:t>
            </a:r>
            <a:r>
              <a:rPr lang="en-US" sz="1600" dirty="0"/>
              <a:t>a result it does not show the amount deployed for UFR </a:t>
            </a:r>
            <a:r>
              <a:rPr lang="en-US" sz="1600" dirty="0" smtClean="0"/>
              <a:t>deployments</a:t>
            </a:r>
          </a:p>
          <a:p>
            <a:r>
              <a:rPr lang="en-US" sz="1600" dirty="0" smtClean="0"/>
              <a:t>To add this capacity to the Reliability Adder, we need to identify a deployment trigger, a recall trigger and a way to measure the amount of capacity that tripped on under-frequency and its </a:t>
            </a:r>
            <a:r>
              <a:rPr lang="en-US" sz="1600" dirty="0" smtClean="0"/>
              <a:t>recovery.  None of these </a:t>
            </a:r>
            <a:r>
              <a:rPr lang="en-US" sz="1600" smtClean="0"/>
              <a:t>items </a:t>
            </a:r>
            <a:r>
              <a:rPr lang="en-US" sz="1600" smtClean="0"/>
              <a:t>are</a:t>
            </a:r>
            <a:r>
              <a:rPr lang="en-US" sz="1600" smtClean="0"/>
              <a:t> </a:t>
            </a:r>
            <a:r>
              <a:rPr lang="en-US" sz="1600" dirty="0" smtClean="0"/>
              <a:t>currently in our </a:t>
            </a:r>
            <a:r>
              <a:rPr lang="en-US" sz="1600" smtClean="0"/>
              <a:t>systems today.</a:t>
            </a:r>
            <a:endParaRPr lang="en-US" sz="1600" dirty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008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173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Load Resource RRS UFR Deployments</vt:lpstr>
      <vt:lpstr>Adding LR UFR Deployments to the  Reliability Adder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80</cp:revision>
  <cp:lastPrinted>2016-01-21T20:53:15Z</cp:lastPrinted>
  <dcterms:created xsi:type="dcterms:W3CDTF">2016-01-21T15:20:31Z</dcterms:created>
  <dcterms:modified xsi:type="dcterms:W3CDTF">2016-07-15T20:51:57Z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