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1"/>
  </p:notesMasterIdLst>
  <p:handoutMasterIdLst>
    <p:handoutMasterId r:id="rId12"/>
  </p:handoutMasterIdLst>
  <p:sldIdLst>
    <p:sldId id="260" r:id="rId7"/>
    <p:sldId id="257" r:id="rId8"/>
    <p:sldId id="261" r:id="rId9"/>
    <p:sldId id="262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7/13/2016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1751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64603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TDSP AMSR Cycle Read Analysis</a:t>
            </a:r>
            <a:endParaRPr lang="en-US" b="1" dirty="0"/>
          </a:p>
          <a:p>
            <a:endParaRPr lang="en-US" dirty="0"/>
          </a:p>
          <a:p>
            <a:r>
              <a:rPr lang="en-US" dirty="0" smtClean="0"/>
              <a:t>AMWG WebEx Meeting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July 19,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AMSR Cycle Read Analysis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700833"/>
          </a:xfrm>
        </p:spPr>
        <p:txBody>
          <a:bodyPr/>
          <a:lstStyle/>
          <a:p>
            <a:r>
              <a:rPr lang="en-US" sz="1800" b="1" dirty="0" smtClean="0"/>
              <a:t>Scope limited to March AMSR Cycle Reads where the kWh delta was greater than +/- 500 kWh</a:t>
            </a:r>
          </a:p>
          <a:p>
            <a:pPr lvl="1"/>
            <a:r>
              <a:rPr lang="en-US" sz="1800" dirty="0" smtClean="0"/>
              <a:t>120 ESI IDs identified</a:t>
            </a:r>
          </a:p>
          <a:p>
            <a:pPr lvl="1"/>
            <a:r>
              <a:rPr lang="en-US" sz="1800" dirty="0" smtClean="0"/>
              <a:t>117 ESI IDs root cause determined</a:t>
            </a:r>
          </a:p>
          <a:p>
            <a:pPr lvl="1"/>
            <a:r>
              <a:rPr lang="en-US" sz="1800" dirty="0"/>
              <a:t>3</a:t>
            </a:r>
            <a:r>
              <a:rPr lang="en-US" sz="1800" dirty="0" smtClean="0"/>
              <a:t> ESI IDs still under investigation</a:t>
            </a:r>
          </a:p>
          <a:p>
            <a:pPr lvl="1"/>
            <a:endParaRPr lang="en-US" sz="1400" b="1" dirty="0" smtClean="0"/>
          </a:p>
          <a:p>
            <a:r>
              <a:rPr lang="en-US" sz="1800" b="1" dirty="0" smtClean="0"/>
              <a:t>TDSPs performed root cause analysis and grouped outliers into buckets</a:t>
            </a:r>
          </a:p>
          <a:p>
            <a:pPr lvl="1"/>
            <a:r>
              <a:rPr lang="en-US" sz="1800" dirty="0" smtClean="0"/>
              <a:t>No new categories identified this reporting period</a:t>
            </a:r>
          </a:p>
          <a:p>
            <a:pPr marL="457200" lvl="1" indent="0">
              <a:buNone/>
            </a:pPr>
            <a:endParaRPr lang="en-US" sz="1800" dirty="0" smtClean="0"/>
          </a:p>
          <a:p>
            <a:r>
              <a:rPr lang="en-US" sz="1800" b="1" dirty="0" smtClean="0"/>
              <a:t>Analyzed Count</a:t>
            </a:r>
          </a:p>
          <a:p>
            <a:pPr lvl="1"/>
            <a:endParaRPr lang="en-US" sz="1400" b="1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4724400"/>
            <a:ext cx="6829239" cy="1091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Counts by Category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447801" y="1204257"/>
            <a:ext cx="5764388" cy="4715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Timing and Content of Next Report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4396033"/>
          </a:xfrm>
        </p:spPr>
        <p:txBody>
          <a:bodyPr/>
          <a:lstStyle/>
          <a:p>
            <a:r>
              <a:rPr lang="en-US" altLang="en-US" sz="1800" dirty="0"/>
              <a:t>Limit scope to </a:t>
            </a:r>
            <a:r>
              <a:rPr lang="en-US" altLang="en-US" sz="1800" dirty="0" smtClean="0"/>
              <a:t>July </a:t>
            </a:r>
            <a:r>
              <a:rPr lang="en-US" altLang="en-US" sz="1800" dirty="0"/>
              <a:t>AMSR Cycle Reads where the kWh delta is greater than 500 </a:t>
            </a:r>
            <a:r>
              <a:rPr lang="en-US" altLang="en-US" sz="1800" dirty="0" smtClean="0"/>
              <a:t>kWh</a:t>
            </a:r>
          </a:p>
          <a:p>
            <a:pPr marL="0" indent="0">
              <a:buNone/>
            </a:pPr>
            <a:endParaRPr lang="en-US" sz="1800" dirty="0" smtClean="0"/>
          </a:p>
          <a:p>
            <a:r>
              <a:rPr lang="en-US" altLang="en-US" sz="1800" dirty="0"/>
              <a:t>ERCOT Pull </a:t>
            </a:r>
            <a:r>
              <a:rPr lang="en-US" altLang="en-US" sz="1800" dirty="0" smtClean="0"/>
              <a:t>July </a:t>
            </a:r>
            <a:r>
              <a:rPr lang="en-US" altLang="en-US" sz="1800" dirty="0"/>
              <a:t>data the week of </a:t>
            </a:r>
            <a:r>
              <a:rPr lang="en-US" altLang="en-US" sz="1800" dirty="0" smtClean="0"/>
              <a:t>Sep 12</a:t>
            </a:r>
            <a:r>
              <a:rPr lang="en-US" altLang="en-US" sz="1800" baseline="30000" dirty="0" smtClean="0"/>
              <a:t>th</a:t>
            </a:r>
            <a:r>
              <a:rPr lang="en-US" altLang="en-US" sz="1800" dirty="0" smtClean="0"/>
              <a:t> and </a:t>
            </a:r>
            <a:r>
              <a:rPr lang="en-US" altLang="en-US" sz="1800" dirty="0"/>
              <a:t>provide files to each TDSP, no later than </a:t>
            </a:r>
            <a:r>
              <a:rPr lang="en-US" altLang="en-US" sz="1800" dirty="0" smtClean="0"/>
              <a:t>Sep 16</a:t>
            </a:r>
            <a:r>
              <a:rPr lang="en-US" altLang="en-US" sz="1800" baseline="30000" dirty="0" smtClean="0"/>
              <a:t>th</a:t>
            </a:r>
            <a:r>
              <a:rPr lang="en-US" altLang="en-US" sz="1800" dirty="0" smtClean="0"/>
              <a:t> </a:t>
            </a:r>
          </a:p>
          <a:p>
            <a:pPr marL="0" indent="0">
              <a:buNone/>
            </a:pPr>
            <a:endParaRPr lang="en-US" altLang="en-US" sz="1800" dirty="0"/>
          </a:p>
          <a:p>
            <a:r>
              <a:rPr lang="en-US" altLang="en-US" sz="1800" dirty="0"/>
              <a:t>TDSP’s perform analysis and provide detailed analysis to ERCOT with groupings into categories, no later </a:t>
            </a:r>
            <a:r>
              <a:rPr lang="en-US" altLang="en-US" sz="1800" dirty="0" smtClean="0"/>
              <a:t>than November </a:t>
            </a:r>
            <a:r>
              <a:rPr lang="en-US" altLang="en-US" sz="1800" dirty="0"/>
              <a:t>4</a:t>
            </a:r>
            <a:r>
              <a:rPr lang="en-US" altLang="en-US" sz="1800" baseline="30000" dirty="0" smtClean="0"/>
              <a:t>th</a:t>
            </a:r>
            <a:r>
              <a:rPr lang="en-US" altLang="en-US" sz="1800" dirty="0" smtClean="0"/>
              <a:t> </a:t>
            </a:r>
            <a:endParaRPr lang="en-US" altLang="en-US" sz="1800" baseline="30000" dirty="0" smtClean="0"/>
          </a:p>
          <a:p>
            <a:pPr marL="0" indent="0">
              <a:buNone/>
            </a:pPr>
            <a:endParaRPr lang="en-US" altLang="en-US" sz="1800" dirty="0"/>
          </a:p>
          <a:p>
            <a:r>
              <a:rPr lang="en-US" altLang="en-US" sz="1800" dirty="0"/>
              <a:t>ERCOT compiles TDSP analysis for </a:t>
            </a:r>
            <a:r>
              <a:rPr lang="en-US" altLang="en-US" sz="1800" dirty="0" smtClean="0"/>
              <a:t>November AMWG meeting</a:t>
            </a:r>
          </a:p>
          <a:p>
            <a:endParaRPr lang="en-US" altLang="en-US" sz="1800" dirty="0"/>
          </a:p>
          <a:p>
            <a:r>
              <a:rPr lang="en-US" altLang="en-US" sz="1800" dirty="0" smtClean="0"/>
              <a:t>Question from ERCOT</a:t>
            </a:r>
          </a:p>
          <a:p>
            <a:pPr lvl="1"/>
            <a:r>
              <a:rPr lang="en-US" altLang="en-US" sz="1400" dirty="0" smtClean="0"/>
              <a:t>Are detailed charts still necessary or is summary chart sufficient?</a:t>
            </a:r>
            <a:endParaRPr lang="en-US" alt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52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openxmlformats.org/package/2006/metadata/core-properties"/>
    <ds:schemaRef ds:uri="c34af464-7aa1-4edd-9be4-83dffc1cb926"/>
    <ds:schemaRef ds:uri="http://www.w3.org/XML/1998/namespace"/>
    <ds:schemaRef ds:uri="http://purl.org/dc/dcmitype/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293</TotalTime>
  <Words>161</Words>
  <Application>Microsoft Office PowerPoint</Application>
  <PresentationFormat>On-screen Show (4:3)</PresentationFormat>
  <Paragraphs>34</Paragraphs>
  <Slides>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1_Custom Design</vt:lpstr>
      <vt:lpstr>Office Theme</vt:lpstr>
      <vt:lpstr>Custom Design</vt:lpstr>
      <vt:lpstr>PowerPoint Presentation</vt:lpstr>
      <vt:lpstr>AMSR Cycle Read Analysis</vt:lpstr>
      <vt:lpstr>Counts by Category</vt:lpstr>
      <vt:lpstr>Timing and Content of Next Report</vt:lpstr>
    </vt:vector>
  </TitlesOfParts>
  <Company>The Electric Reliability Council of Texas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00018207</cp:lastModifiedBy>
  <cp:revision>29</cp:revision>
  <cp:lastPrinted>2016-03-22T16:20:25Z</cp:lastPrinted>
  <dcterms:created xsi:type="dcterms:W3CDTF">2016-01-21T15:20:31Z</dcterms:created>
  <dcterms:modified xsi:type="dcterms:W3CDTF">2016-07-13T21:39:21Z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