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4" r:id="rId2"/>
    <p:sldMasterId id="2147483655" r:id="rId3"/>
  </p:sldMasterIdLst>
  <p:notesMasterIdLst>
    <p:notesMasterId r:id="rId10"/>
  </p:notesMasterIdLst>
  <p:sldIdLst>
    <p:sldId id="642" r:id="rId4"/>
    <p:sldId id="820" r:id="rId5"/>
    <p:sldId id="821" r:id="rId6"/>
    <p:sldId id="764" r:id="rId7"/>
    <p:sldId id="812" r:id="rId8"/>
    <p:sldId id="703" r:id="rId9"/>
  </p:sldIdLst>
  <p:sldSz cx="11887200" cy="6858000"/>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37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B674"/>
    <a:srgbClr val="FFFF66"/>
    <a:srgbClr val="3333CC"/>
    <a:srgbClr val="FFFFCC"/>
    <a:srgbClr val="36B871"/>
    <a:srgbClr val="349E69"/>
    <a:srgbClr val="37A76F"/>
    <a:srgbClr val="333399"/>
    <a:srgbClr val="FF0000"/>
    <a:srgbClr val="E1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040" autoAdjust="0"/>
    <p:restoredTop sz="94722" autoAdjust="0"/>
  </p:normalViewPr>
  <p:slideViewPr>
    <p:cSldViewPr>
      <p:cViewPr varScale="1">
        <p:scale>
          <a:sx n="87" d="100"/>
          <a:sy n="87" d="100"/>
        </p:scale>
        <p:origin x="-1170" y="-84"/>
      </p:cViewPr>
      <p:guideLst>
        <p:guide orient="horz" pos="2160"/>
        <p:guide pos="3744"/>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77739" cy="469424"/>
          </a:xfrm>
          <a:prstGeom prst="rect">
            <a:avLst/>
          </a:prstGeom>
          <a:noFill/>
          <a:ln>
            <a:noFill/>
          </a:ln>
          <a:effectLst/>
          <a:extLst/>
        </p:spPr>
        <p:txBody>
          <a:bodyPr vert="horz" wrap="square" lIns="94229" tIns="47114" rIns="94229" bIns="47114" numCol="1" anchor="t"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1267" name="Rectangle 3"/>
          <p:cNvSpPr>
            <a:spLocks noGrp="1" noChangeArrowheads="1"/>
          </p:cNvSpPr>
          <p:nvPr>
            <p:ph type="dt" idx="1"/>
          </p:nvPr>
        </p:nvSpPr>
        <p:spPr bwMode="auto">
          <a:xfrm>
            <a:off x="4023092" y="0"/>
            <a:ext cx="3077739" cy="469424"/>
          </a:xfrm>
          <a:prstGeom prst="rect">
            <a:avLst/>
          </a:prstGeom>
          <a:noFill/>
          <a:ln>
            <a:noFill/>
          </a:ln>
          <a:effectLst/>
          <a:extLst/>
        </p:spPr>
        <p:txBody>
          <a:bodyPr vert="horz" wrap="square" lIns="94229" tIns="47114" rIns="94229" bIns="47114"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501650" y="704850"/>
            <a:ext cx="6099175" cy="3519488"/>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710248" y="4459526"/>
            <a:ext cx="5681980" cy="4224814"/>
          </a:xfrm>
          <a:prstGeom prst="rect">
            <a:avLst/>
          </a:prstGeom>
          <a:noFill/>
          <a:ln>
            <a:noFill/>
          </a:ln>
          <a:effectLst/>
          <a:extLst/>
        </p:spPr>
        <p:txBody>
          <a:bodyPr vert="horz" wrap="square" lIns="94229" tIns="47114" rIns="94229" bIns="471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917422"/>
            <a:ext cx="3077739" cy="469424"/>
          </a:xfrm>
          <a:prstGeom prst="rect">
            <a:avLst/>
          </a:prstGeom>
          <a:noFill/>
          <a:ln>
            <a:noFill/>
          </a:ln>
          <a:effectLst/>
          <a:extLst/>
        </p:spPr>
        <p:txBody>
          <a:bodyPr vert="horz" wrap="square" lIns="94229" tIns="47114" rIns="94229" bIns="47114" numCol="1" anchor="b"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1271" name="Rectangle 7"/>
          <p:cNvSpPr>
            <a:spLocks noGrp="1" noChangeArrowheads="1"/>
          </p:cNvSpPr>
          <p:nvPr>
            <p:ph type="sldNum" sz="quarter" idx="5"/>
          </p:nvPr>
        </p:nvSpPr>
        <p:spPr bwMode="auto">
          <a:xfrm>
            <a:off x="4023092" y="8917422"/>
            <a:ext cx="3077739" cy="469424"/>
          </a:xfrm>
          <a:prstGeom prst="rect">
            <a:avLst/>
          </a:prstGeom>
          <a:noFill/>
          <a:ln>
            <a:noFill/>
          </a:ln>
          <a:effectLst/>
          <a:extLst/>
        </p:spPr>
        <p:txBody>
          <a:bodyPr vert="horz" wrap="square" lIns="94229" tIns="47114" rIns="94229" bIns="47114" numCol="1" anchor="b" anchorCtr="0" compatLnSpc="1">
            <a:prstTxWarp prst="textNoShape">
              <a:avLst/>
            </a:prstTxWarp>
          </a:bodyPr>
          <a:lstStyle>
            <a:lvl1pPr algn="r">
              <a:defRPr sz="1200">
                <a:latin typeface="Arial" pitchFamily="34" charset="0"/>
                <a:cs typeface="Arial" pitchFamily="34" charset="0"/>
              </a:defRPr>
            </a:lvl1pPr>
          </a:lstStyle>
          <a:p>
            <a:pPr>
              <a:defRPr/>
            </a:pPr>
            <a:fld id="{9138C63C-3BD2-426F-854A-72649AB77BF2}" type="slidenum">
              <a:rPr lang="en-US"/>
              <a:pPr>
                <a:defRPr/>
              </a:pPr>
              <a:t>‹#›</a:t>
            </a:fld>
            <a:endParaRPr lang="en-US"/>
          </a:p>
        </p:txBody>
      </p:sp>
    </p:spTree>
    <p:extLst>
      <p:ext uri="{BB962C8B-B14F-4D97-AF65-F5344CB8AC3E}">
        <p14:creationId xmlns:p14="http://schemas.microsoft.com/office/powerpoint/2010/main" val="17854193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CFFC1EF-BBCE-4823-A225-CE6DBBBE0A1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E4424EBD-E13E-478A-8843-EF1F5D4B0F2D}" type="datetime1">
              <a:rPr lang="en-US" altLang="en-US"/>
              <a:pPr>
                <a:defRPr/>
              </a:pPr>
              <a:t>7/12/2016</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71AE529-F1A1-4405-8C24-7FD399AA805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57DD6B13-B539-4084-A2CF-3F6CFDCE4327}" type="datetime1">
              <a:rPr lang="en-US" altLang="en-US"/>
              <a:pPr>
                <a:defRPr/>
              </a:pPr>
              <a:t>7/12/2016</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7438" y="457200"/>
            <a:ext cx="2822575"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 y="457200"/>
            <a:ext cx="8316913"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C36885F-5CFA-45A9-950E-F458DAFE87E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25AFE122-51F0-4BFD-946E-8BC56C5C7316}" type="datetime1">
              <a:rPr lang="en-US" altLang="en-US"/>
              <a:pPr>
                <a:defRPr/>
              </a:pPr>
              <a:t>7/12/2016</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1828800"/>
            <a:ext cx="11291888" cy="44910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828800"/>
            <a:ext cx="5568950" cy="44910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9950" y="1828800"/>
            <a:ext cx="5570538" cy="44910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F163EFC-C947-4978-B298-04A2BF603432}"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F65E4EE1-E75B-4723-96C9-C3C9C18AB6D6}" type="datetime1">
              <a:rPr lang="en-US" altLang="en-US"/>
              <a:pPr>
                <a:defRPr/>
              </a:pPr>
              <a:t>7/12/2016</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828800"/>
            <a:ext cx="11291888" cy="44910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5850" y="515938"/>
            <a:ext cx="2824163" cy="5803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515938"/>
            <a:ext cx="8324850" cy="58039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51000" y="4038600"/>
            <a:ext cx="4257675"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61075" y="4038600"/>
            <a:ext cx="4257675"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7566505-B161-4BDD-A11B-CF12D21FFF88}"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AA04878D-0F9C-41B9-8CCE-A1D64CAEB8F5}" type="datetime1">
              <a:rPr lang="en-US" altLang="en-US"/>
              <a:pPr>
                <a:defRPr/>
              </a:pPr>
              <a:t>7/12/2016</a:t>
            </a:fld>
            <a:endParaRPr lang="en-US"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2413" y="2133600"/>
            <a:ext cx="2744787" cy="3657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8050" y="2133600"/>
            <a:ext cx="8081963" cy="3657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 y="1863725"/>
            <a:ext cx="5568950" cy="449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59475" y="1863725"/>
            <a:ext cx="5570538" cy="449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7BEB011-61E0-45D6-B902-AB7297DD7240}"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171AD106-BE79-4239-9970-719F296C3F76}" type="datetime1">
              <a:rPr lang="en-US" altLang="en-US"/>
              <a:pPr>
                <a:defRPr/>
              </a:pPr>
              <a:t>7/12/2016</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D7279B77-850F-40D9-9DE3-FD907E21EB68}" type="slidenum">
              <a:rPr lang="en-US"/>
              <a:pPr>
                <a:defRPr/>
              </a:pPr>
              <a:t>‹#›</a:t>
            </a:fld>
            <a:endParaRPr lang="en-US"/>
          </a:p>
        </p:txBody>
      </p:sp>
      <p:sp>
        <p:nvSpPr>
          <p:cNvPr id="8" name="Rectangle 8"/>
          <p:cNvSpPr>
            <a:spLocks noGrp="1" noChangeArrowheads="1"/>
          </p:cNvSpPr>
          <p:nvPr>
            <p:ph type="dt" sz="half" idx="11"/>
          </p:nvPr>
        </p:nvSpPr>
        <p:spPr>
          <a:ln/>
        </p:spPr>
        <p:txBody>
          <a:bodyPr/>
          <a:lstStyle>
            <a:lvl1pPr>
              <a:defRPr/>
            </a:lvl1pPr>
          </a:lstStyle>
          <a:p>
            <a:pPr>
              <a:defRPr/>
            </a:pPr>
            <a:fld id="{4AF905DA-59AB-4D47-8680-4736641EAFD2}" type="datetime1">
              <a:rPr lang="en-US" altLang="en-US"/>
              <a:pPr>
                <a:defRPr/>
              </a:pPr>
              <a:t>7/12/2016</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ABCE9D54-7CF0-494C-B0FF-C678D01D5864}" type="slidenum">
              <a:rPr lang="en-US"/>
              <a:pPr>
                <a:defRPr/>
              </a:pPr>
              <a:t>‹#›</a:t>
            </a:fld>
            <a:endParaRPr lang="en-US"/>
          </a:p>
        </p:txBody>
      </p:sp>
      <p:sp>
        <p:nvSpPr>
          <p:cNvPr id="4" name="Rectangle 8"/>
          <p:cNvSpPr>
            <a:spLocks noGrp="1" noChangeArrowheads="1"/>
          </p:cNvSpPr>
          <p:nvPr>
            <p:ph type="dt" sz="half" idx="11"/>
          </p:nvPr>
        </p:nvSpPr>
        <p:spPr>
          <a:ln/>
        </p:spPr>
        <p:txBody>
          <a:bodyPr/>
          <a:lstStyle>
            <a:lvl1pPr>
              <a:defRPr/>
            </a:lvl1pPr>
          </a:lstStyle>
          <a:p>
            <a:pPr>
              <a:defRPr/>
            </a:pPr>
            <a:fld id="{E9D646C2-BAFB-430C-B5F9-D0407ECF0282}" type="datetime1">
              <a:rPr lang="en-US" altLang="en-US"/>
              <a:pPr>
                <a:defRPr/>
              </a:pPr>
              <a:t>7/12/2016</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D0A9D15-6AD5-4E7F-8829-3A2A455B323B}" type="slidenum">
              <a:rPr lang="en-US"/>
              <a:pPr>
                <a:defRPr/>
              </a:pPr>
              <a:t>‹#›</a:t>
            </a:fld>
            <a:endParaRPr lang="en-US"/>
          </a:p>
        </p:txBody>
      </p:sp>
      <p:sp>
        <p:nvSpPr>
          <p:cNvPr id="3" name="Rectangle 8"/>
          <p:cNvSpPr>
            <a:spLocks noGrp="1" noChangeArrowheads="1"/>
          </p:cNvSpPr>
          <p:nvPr>
            <p:ph type="dt" sz="half" idx="11"/>
          </p:nvPr>
        </p:nvSpPr>
        <p:spPr>
          <a:ln/>
        </p:spPr>
        <p:txBody>
          <a:bodyPr/>
          <a:lstStyle>
            <a:lvl1pPr>
              <a:defRPr/>
            </a:lvl1pPr>
          </a:lstStyle>
          <a:p>
            <a:pPr>
              <a:defRPr/>
            </a:pPr>
            <a:fld id="{6E6A3F20-15F6-4A75-AF67-81AA9AAE863D}" type="datetime1">
              <a:rPr lang="en-US" altLang="en-US"/>
              <a:pPr>
                <a:defRPr/>
              </a:pPr>
              <a:t>7/12/2016</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CA80012-20C7-4582-A96F-DB4DF81A3666}"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CAA404E5-97E3-4BFE-BD74-DDF460A6C8DC}" type="datetime1">
              <a:rPr lang="en-US" altLang="en-US"/>
              <a:pPr>
                <a:defRPr/>
              </a:pPr>
              <a:t>7/12/2016</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E5A842D-0426-4C3D-B27F-577349F27674}"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51001BC0-5D60-4571-A477-822E4A9685C6}" type="datetime1">
              <a:rPr lang="en-US" altLang="en-US"/>
              <a:pPr>
                <a:defRPr/>
              </a:pPr>
              <a:t>7/12/2016</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8125" y="457200"/>
            <a:ext cx="11291888" cy="5111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238125" y="1863725"/>
            <a:ext cx="11291888" cy="4491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p:txBody>
      </p:sp>
      <p:sp>
        <p:nvSpPr>
          <p:cNvPr id="1028" name="Line 4"/>
          <p:cNvSpPr>
            <a:spLocks noChangeShapeType="1"/>
          </p:cNvSpPr>
          <p:nvPr/>
        </p:nvSpPr>
        <p:spPr bwMode="auto">
          <a:xfrm flipV="1">
            <a:off x="381000" y="968375"/>
            <a:ext cx="11172825" cy="0"/>
          </a:xfrm>
          <a:prstGeom prst="line">
            <a:avLst/>
          </a:prstGeom>
          <a:noFill/>
          <a:ln w="9525">
            <a:solidFill>
              <a:schemeClr val="tx1"/>
            </a:solidFill>
            <a:round/>
            <a:headEnd/>
            <a:tailEnd/>
          </a:ln>
        </p:spPr>
        <p:txBody>
          <a:bodyPr/>
          <a:lstStyle/>
          <a:p>
            <a:pPr algn="ctr">
              <a:defRPr/>
            </a:pPr>
            <a:endParaRPr lang="en-US"/>
          </a:p>
        </p:txBody>
      </p:sp>
      <p:sp>
        <p:nvSpPr>
          <p:cNvPr id="448518" name="Rectangle 6"/>
          <p:cNvSpPr>
            <a:spLocks noGrp="1" noChangeArrowheads="1"/>
          </p:cNvSpPr>
          <p:nvPr>
            <p:ph type="sldNum" sz="quarter" idx="4"/>
          </p:nvPr>
        </p:nvSpPr>
        <p:spPr bwMode="black">
          <a:xfrm>
            <a:off x="228600" y="6553200"/>
            <a:ext cx="476250"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1" hangingPunct="1">
              <a:spcBef>
                <a:spcPct val="0"/>
              </a:spcBef>
              <a:defRPr sz="800">
                <a:latin typeface="+mn-lt"/>
                <a:cs typeface="+mn-cs"/>
              </a:defRPr>
            </a:lvl1pPr>
          </a:lstStyle>
          <a:p>
            <a:pPr>
              <a:defRPr/>
            </a:pPr>
            <a:fld id="{D698C850-EE6C-4C99-BF89-30256EE745F8}" type="slidenum">
              <a:rPr lang="en-US"/>
              <a:pPr>
                <a:defRPr/>
              </a:pPr>
              <a:t>‹#›</a:t>
            </a:fld>
            <a:endParaRPr lang="en-US"/>
          </a:p>
        </p:txBody>
      </p:sp>
      <p:sp>
        <p:nvSpPr>
          <p:cNvPr id="448520" name="Rectangle 8"/>
          <p:cNvSpPr>
            <a:spLocks noGrp="1" noChangeArrowheads="1"/>
          </p:cNvSpPr>
          <p:nvPr>
            <p:ph type="dt" sz="half" idx="2"/>
          </p:nvPr>
        </p:nvSpPr>
        <p:spPr bwMode="auto">
          <a:xfrm>
            <a:off x="685800" y="6553200"/>
            <a:ext cx="1306513"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a:defRPr sz="800"/>
            </a:lvl1pPr>
          </a:lstStyle>
          <a:p>
            <a:pPr>
              <a:defRPr/>
            </a:pPr>
            <a:fld id="{3510AAFF-23FC-48F1-BB03-522193471CA7}" type="datetime1">
              <a:rPr lang="en-US" altLang="en-US"/>
              <a:pPr>
                <a:defRPr/>
              </a:pPr>
              <a:t>7/12/2016</a:t>
            </a:fld>
            <a:endParaRPr lang="en-US" altLang="en-US"/>
          </a:p>
        </p:txBody>
      </p:sp>
      <p:sp>
        <p:nvSpPr>
          <p:cNvPr id="98315"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98316"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pic>
        <p:nvPicPr>
          <p:cNvPr id="1036" name="Picture 8" descr="SMT Logo"/>
          <p:cNvPicPr>
            <a:picLocks noChangeAspect="1" noChangeArrowheads="1"/>
          </p:cNvPicPr>
          <p:nvPr/>
        </p:nvPicPr>
        <p:blipFill>
          <a:blip r:embed="rId13"/>
          <a:srcRect/>
          <a:stretch>
            <a:fillRect/>
          </a:stretch>
        </p:blipFill>
        <p:spPr bwMode="auto">
          <a:xfrm>
            <a:off x="203200" y="152400"/>
            <a:ext cx="1244600" cy="358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6" r:id="rId1"/>
    <p:sldLayoutId id="2147483665" r:id="rId2"/>
    <p:sldLayoutId id="2147483664" r:id="rId3"/>
    <p:sldLayoutId id="2147483663" r:id="rId4"/>
    <p:sldLayoutId id="2147483662" r:id="rId5"/>
    <p:sldLayoutId id="2147483661" r:id="rId6"/>
    <p:sldLayoutId id="2147483660" r:id="rId7"/>
    <p:sldLayoutId id="2147483659" r:id="rId8"/>
    <p:sldLayoutId id="2147483658" r:id="rId9"/>
    <p:sldLayoutId id="2147483657" r:id="rId10"/>
    <p:sldLayoutId id="2147483656" r:id="rId11"/>
  </p:sldLayoutIdLst>
  <p:hf hdr="0" dt="0"/>
  <p:txStyles>
    <p:titleStyle>
      <a:lvl1pPr algn="l" rtl="0" eaLnBrk="0" fontAlgn="base" hangingPunct="0">
        <a:lnSpc>
          <a:spcPct val="90000"/>
        </a:lnSpc>
        <a:spcBef>
          <a:spcPct val="0"/>
        </a:spcBef>
        <a:spcAft>
          <a:spcPct val="0"/>
        </a:spcAft>
        <a:defRPr sz="2200">
          <a:solidFill>
            <a:schemeClr val="hlink"/>
          </a:solidFill>
          <a:latin typeface="+mj-lt"/>
          <a:ea typeface="+mj-ea"/>
          <a:cs typeface="+mj-cs"/>
        </a:defRPr>
      </a:lvl1pPr>
      <a:lvl2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2pPr>
      <a:lvl3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3pPr>
      <a:lvl4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4pPr>
      <a:lvl5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5pPr>
      <a:lvl6pPr marL="4572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6pPr>
      <a:lvl7pPr marL="9144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7pPr>
      <a:lvl8pPr marL="13716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8pPr>
      <a:lvl9pPr marL="18288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9pPr>
    </p:titleStyle>
    <p:bodyStyle>
      <a:lvl1pPr marL="173038" indent="-173038" algn="l" rtl="0" eaLnBrk="0" fontAlgn="base" hangingPunct="0">
        <a:spcBef>
          <a:spcPct val="20000"/>
        </a:spcBef>
        <a:spcAft>
          <a:spcPct val="0"/>
        </a:spcAft>
        <a:buClr>
          <a:schemeClr val="tx1"/>
        </a:buClr>
        <a:buFont typeface="Wingdings" pitchFamily="2" charset="2"/>
        <a:buChar char="§"/>
        <a:defRPr sz="1600">
          <a:solidFill>
            <a:schemeClr val="tx1"/>
          </a:solidFill>
          <a:latin typeface="+mn-lt"/>
          <a:ea typeface="+mn-ea"/>
          <a:cs typeface="+mn-cs"/>
        </a:defRPr>
      </a:lvl1pPr>
      <a:lvl2pPr marL="509588" indent="-163513" algn="l" rtl="0" eaLnBrk="0" fontAlgn="base" hangingPunct="0">
        <a:spcBef>
          <a:spcPct val="20000"/>
        </a:spcBef>
        <a:spcAft>
          <a:spcPct val="0"/>
        </a:spcAft>
        <a:buClr>
          <a:schemeClr val="tx1"/>
        </a:buClr>
        <a:buFont typeface="Arial" charset="0"/>
        <a:buChar char="–"/>
        <a:defRPr sz="1600">
          <a:solidFill>
            <a:schemeClr val="tx1"/>
          </a:solidFill>
          <a:latin typeface="+mn-lt"/>
          <a:cs typeface="+mn-cs"/>
        </a:defRPr>
      </a:lvl2pPr>
      <a:lvl3pPr marL="855663" indent="-173038" algn="l" rtl="0" eaLnBrk="0" fontAlgn="base" hangingPunct="0">
        <a:spcBef>
          <a:spcPct val="20000"/>
        </a:spcBef>
        <a:spcAft>
          <a:spcPct val="0"/>
        </a:spcAft>
        <a:buClr>
          <a:schemeClr val="tx1"/>
        </a:buClr>
        <a:buChar char="•"/>
        <a:defRPr sz="1600">
          <a:solidFill>
            <a:schemeClr val="tx1"/>
          </a:solidFill>
          <a:latin typeface="+mn-lt"/>
          <a:cs typeface="+mn-cs"/>
        </a:defRPr>
      </a:lvl3pPr>
      <a:lvl4pPr marL="1203325" indent="-173038" algn="l" rtl="0" eaLnBrk="0" fontAlgn="base" hangingPunct="0">
        <a:spcBef>
          <a:spcPct val="20000"/>
        </a:spcBef>
        <a:spcAft>
          <a:spcPct val="0"/>
        </a:spcAft>
        <a:buClr>
          <a:schemeClr val="bg1"/>
        </a:buClr>
        <a:buChar char="–"/>
        <a:defRPr sz="1600">
          <a:solidFill>
            <a:schemeClr val="bg1"/>
          </a:solidFill>
          <a:latin typeface="+mn-lt"/>
          <a:cs typeface="+mn-cs"/>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cs typeface="+mn-cs"/>
        </a:defRPr>
      </a:lvl5pPr>
      <a:lvl6pPr marL="1997075" indent="-163513" algn="l" rtl="0" eaLnBrk="0" fontAlgn="base" hangingPunct="0">
        <a:spcBef>
          <a:spcPct val="20000"/>
        </a:spcBef>
        <a:spcAft>
          <a:spcPct val="0"/>
        </a:spcAft>
        <a:buClr>
          <a:schemeClr val="bg1"/>
        </a:buClr>
        <a:buChar char="»"/>
        <a:defRPr sz="1600">
          <a:solidFill>
            <a:schemeClr val="bg1"/>
          </a:solidFill>
          <a:latin typeface="+mn-lt"/>
          <a:cs typeface="+mn-cs"/>
        </a:defRPr>
      </a:lvl6pPr>
      <a:lvl7pPr marL="2454275" indent="-163513" algn="l" rtl="0" eaLnBrk="0" fontAlgn="base" hangingPunct="0">
        <a:spcBef>
          <a:spcPct val="20000"/>
        </a:spcBef>
        <a:spcAft>
          <a:spcPct val="0"/>
        </a:spcAft>
        <a:buClr>
          <a:schemeClr val="bg1"/>
        </a:buClr>
        <a:buChar char="»"/>
        <a:defRPr sz="1600">
          <a:solidFill>
            <a:schemeClr val="bg1"/>
          </a:solidFill>
          <a:latin typeface="+mn-lt"/>
          <a:cs typeface="+mn-cs"/>
        </a:defRPr>
      </a:lvl7pPr>
      <a:lvl8pPr marL="2911475" indent="-163513" algn="l" rtl="0" eaLnBrk="0" fontAlgn="base" hangingPunct="0">
        <a:spcBef>
          <a:spcPct val="20000"/>
        </a:spcBef>
        <a:spcAft>
          <a:spcPct val="0"/>
        </a:spcAft>
        <a:buClr>
          <a:schemeClr val="bg1"/>
        </a:buClr>
        <a:buChar char="»"/>
        <a:defRPr sz="1600">
          <a:solidFill>
            <a:schemeClr val="bg1"/>
          </a:solidFill>
          <a:latin typeface="+mn-lt"/>
          <a:cs typeface="+mn-cs"/>
        </a:defRPr>
      </a:lvl8pPr>
      <a:lvl9pPr marL="3368675" indent="-163513" algn="l" rtl="0" eaLnBrk="0" fontAlgn="base" hangingPunct="0">
        <a:spcBef>
          <a:spcPct val="20000"/>
        </a:spcBef>
        <a:spcAft>
          <a:spcPct val="0"/>
        </a:spcAft>
        <a:buClr>
          <a:schemeClr val="bg1"/>
        </a:buClr>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Line 4"/>
          <p:cNvSpPr>
            <a:spLocks noChangeShapeType="1"/>
          </p:cNvSpPr>
          <p:nvPr/>
        </p:nvSpPr>
        <p:spPr bwMode="auto">
          <a:xfrm flipV="1">
            <a:off x="357188" y="1323975"/>
            <a:ext cx="11172825" cy="0"/>
          </a:xfrm>
          <a:prstGeom prst="line">
            <a:avLst/>
          </a:prstGeom>
          <a:noFill/>
          <a:ln w="9525">
            <a:solidFill>
              <a:schemeClr val="tx1"/>
            </a:solidFill>
            <a:round/>
            <a:headEnd/>
            <a:tailEnd/>
          </a:ln>
        </p:spPr>
        <p:txBody>
          <a:bodyPr/>
          <a:lstStyle/>
          <a:p>
            <a:pPr algn="ctr">
              <a:defRPr/>
            </a:pPr>
            <a:endParaRPr lang="en-US"/>
          </a:p>
        </p:txBody>
      </p:sp>
      <p:pic>
        <p:nvPicPr>
          <p:cNvPr id="13316"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pic>
        <p:nvPicPr>
          <p:cNvPr id="13317"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sp>
        <p:nvSpPr>
          <p:cNvPr id="19"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13321" name="Rectangle 2"/>
          <p:cNvSpPr>
            <a:spLocks noGrp="1" noChangeArrowheads="1"/>
          </p:cNvSpPr>
          <p:nvPr>
            <p:ph type="title"/>
          </p:nvPr>
        </p:nvSpPr>
        <p:spPr bwMode="auto">
          <a:xfrm>
            <a:off x="238125" y="515938"/>
            <a:ext cx="11291888" cy="8159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77" r:id="rId1"/>
    <p:sldLayoutId id="2147483676" r:id="rId2"/>
    <p:sldLayoutId id="2147483675" r:id="rId3"/>
    <p:sldLayoutId id="2147483674" r:id="rId4"/>
    <p:sldLayoutId id="2147483673" r:id="rId5"/>
    <p:sldLayoutId id="2147483672" r:id="rId6"/>
    <p:sldLayoutId id="2147483671" r:id="rId7"/>
    <p:sldLayoutId id="2147483670" r:id="rId8"/>
    <p:sldLayoutId id="2147483669" r:id="rId9"/>
    <p:sldLayoutId id="2147483668" r:id="rId10"/>
    <p:sldLayoutId id="214748366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Line 4"/>
          <p:cNvSpPr>
            <a:spLocks noChangeShapeType="1"/>
          </p:cNvSpPr>
          <p:nvPr/>
        </p:nvSpPr>
        <p:spPr bwMode="auto">
          <a:xfrm flipV="1">
            <a:off x="357188" y="1323975"/>
            <a:ext cx="11172825" cy="0"/>
          </a:xfrm>
          <a:prstGeom prst="line">
            <a:avLst/>
          </a:prstGeom>
          <a:noFill/>
          <a:ln w="9525">
            <a:solidFill>
              <a:schemeClr val="tx1"/>
            </a:solidFill>
            <a:round/>
            <a:headEnd/>
            <a:tailEnd/>
          </a:ln>
        </p:spPr>
        <p:txBody>
          <a:bodyPr/>
          <a:lstStyle/>
          <a:p>
            <a:pPr algn="ctr">
              <a:defRPr/>
            </a:pPr>
            <a:endParaRPr lang="en-US"/>
          </a:p>
        </p:txBody>
      </p:sp>
      <p:sp>
        <p:nvSpPr>
          <p:cNvPr id="275459" name="Rectangle 6"/>
          <p:cNvSpPr>
            <a:spLocks noChangeArrowheads="1"/>
          </p:cNvSpPr>
          <p:nvPr/>
        </p:nvSpPr>
        <p:spPr bwMode="black">
          <a:xfrm>
            <a:off x="9866313" y="6537325"/>
            <a:ext cx="1784350" cy="184150"/>
          </a:xfrm>
          <a:prstGeom prst="rect">
            <a:avLst/>
          </a:prstGeom>
          <a:noFill/>
          <a:ln>
            <a:noFill/>
          </a:ln>
          <a:extLst/>
        </p:spPr>
        <p:txBody>
          <a:bodyPr lIns="92075" tIns="46038" rIns="92075" bIns="46038"/>
          <a:lstStyle>
            <a:lvl1pPr algn="l" eaLnBrk="0" hangingPunct="0">
              <a:defRPr>
                <a:solidFill>
                  <a:schemeClr val="tx1"/>
                </a:solidFill>
                <a:latin typeface="Arial" charset="0"/>
                <a:cs typeface="Arial" charset="0"/>
              </a:defRPr>
            </a:lvl1pPr>
            <a:lvl2pPr marL="742950" indent="-285750" algn="l" eaLnBrk="0" hangingPunct="0">
              <a:defRPr>
                <a:solidFill>
                  <a:schemeClr val="tx1"/>
                </a:solidFill>
                <a:latin typeface="Arial" charset="0"/>
                <a:cs typeface="Arial" charset="0"/>
              </a:defRPr>
            </a:lvl2pPr>
            <a:lvl3pPr marL="1143000" indent="-228600" algn="l" eaLnBrk="0" hangingPunct="0">
              <a:defRPr>
                <a:solidFill>
                  <a:schemeClr val="tx1"/>
                </a:solidFill>
                <a:latin typeface="Arial" charset="0"/>
                <a:cs typeface="Arial" charset="0"/>
              </a:defRPr>
            </a:lvl3pPr>
            <a:lvl4pPr marL="1600200" indent="-228600" algn="l" eaLnBrk="0" hangingPunct="0">
              <a:defRPr>
                <a:solidFill>
                  <a:schemeClr val="tx1"/>
                </a:solidFill>
                <a:latin typeface="Arial" charset="0"/>
                <a:cs typeface="Arial" charset="0"/>
              </a:defRPr>
            </a:lvl4pPr>
            <a:lvl5pPr marL="2057400" indent="-228600" algn="l"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US" altLang="en-US" sz="800" smtClean="0"/>
              <a:t>© 2013 IBM Corporation</a:t>
            </a:r>
            <a:endParaRPr lang="en-US" altLang="en-US" smtClean="0"/>
          </a:p>
        </p:txBody>
      </p:sp>
      <p:pic>
        <p:nvPicPr>
          <p:cNvPr id="25604"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pic>
        <p:nvPicPr>
          <p:cNvPr id="25605"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sp>
        <p:nvSpPr>
          <p:cNvPr id="10246" name="Text Box 8"/>
          <p:cNvSpPr txBox="1">
            <a:spLocks noChangeArrowheads="1"/>
          </p:cNvSpPr>
          <p:nvPr/>
        </p:nvSpPr>
        <p:spPr bwMode="auto">
          <a:xfrm>
            <a:off x="296863" y="6172200"/>
            <a:ext cx="5111750" cy="458788"/>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defRPr/>
            </a:pPr>
            <a:r>
              <a:rPr lang="en-US" sz="800" smtClean="0"/>
              <a:t>This report is solely for the use of Client personnel.  No part of it may be circulated, quoted, or reproduced for distribution outside the Client organization without prior written approval from IBM. This material was used by IBM during an oral presentation;  it is not a complete record of the discussion.</a:t>
            </a:r>
          </a:p>
        </p:txBody>
      </p:sp>
      <p:pic>
        <p:nvPicPr>
          <p:cNvPr id="25607" name="Picture 9"/>
          <p:cNvPicPr>
            <a:picLocks noChangeAspect="1" noChangeArrowheads="1"/>
          </p:cNvPicPr>
          <p:nvPr/>
        </p:nvPicPr>
        <p:blipFill>
          <a:blip r:embed="rId14"/>
          <a:srcRect/>
          <a:stretch>
            <a:fillRect/>
          </a:stretch>
        </p:blipFill>
        <p:spPr bwMode="auto">
          <a:xfrm>
            <a:off x="355600" y="3665538"/>
            <a:ext cx="11222038" cy="2420937"/>
          </a:xfrm>
          <a:prstGeom prst="rect">
            <a:avLst/>
          </a:prstGeom>
          <a:noFill/>
          <a:ln w="12700" algn="ctr">
            <a:noFill/>
            <a:miter lim="800000"/>
            <a:headEnd/>
            <a:tailEnd/>
          </a:ln>
        </p:spPr>
      </p:pic>
      <p:sp>
        <p:nvSpPr>
          <p:cNvPr id="10248"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25609" name="Rectangle 2"/>
          <p:cNvSpPr>
            <a:spLocks noGrp="1" noChangeArrowheads="1"/>
          </p:cNvSpPr>
          <p:nvPr>
            <p:ph type="title"/>
          </p:nvPr>
        </p:nvSpPr>
        <p:spPr bwMode="auto">
          <a:xfrm>
            <a:off x="908050" y="2133600"/>
            <a:ext cx="10979150" cy="15017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5610" name="Rectangle 3"/>
          <p:cNvSpPr>
            <a:spLocks noGrp="1" noChangeArrowheads="1"/>
          </p:cNvSpPr>
          <p:nvPr>
            <p:ph type="body" idx="1"/>
          </p:nvPr>
        </p:nvSpPr>
        <p:spPr bwMode="auto">
          <a:xfrm>
            <a:off x="1651000" y="4038600"/>
            <a:ext cx="866775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add subtitle</a:t>
            </a:r>
          </a:p>
        </p:txBody>
      </p:sp>
    </p:spTree>
  </p:cSld>
  <p:clrMap bg1="lt1" tx1="dk1" bg2="lt2" tx2="dk2" accent1="accent1" accent2="accent2" accent3="accent3" accent4="accent4" accent5="accent5" accent6="accent6" hlink="hlink" folHlink="folHlink"/>
  <p:sldLayoutIdLst>
    <p:sldLayoutId id="2147483688" r:id="rId1"/>
    <p:sldLayoutId id="2147483687" r:id="rId2"/>
    <p:sldLayoutId id="2147483686" r:id="rId3"/>
    <p:sldLayoutId id="2147483685" r:id="rId4"/>
    <p:sldLayoutId id="2147483684" r:id="rId5"/>
    <p:sldLayoutId id="2147483683" r:id="rId6"/>
    <p:sldLayoutId id="2147483682" r:id="rId7"/>
    <p:sldLayoutId id="2147483681" r:id="rId8"/>
    <p:sldLayoutId id="2147483680" r:id="rId9"/>
    <p:sldLayoutId id="2147483679" r:id="rId10"/>
    <p:sldLayoutId id="2147483678" r:id="rId11"/>
  </p:sldLayoutIdLst>
  <p:hf hdr="0" dt="0"/>
  <p:txStyles>
    <p:titleStyle>
      <a:lvl1pPr algn="l" rtl="0" eaLnBrk="0" fontAlgn="base" hangingPunct="0">
        <a:lnSpc>
          <a:spcPct val="90000"/>
        </a:lnSpc>
        <a:spcBef>
          <a:spcPct val="0"/>
        </a:spcBef>
        <a:spcAft>
          <a:spcPct val="0"/>
        </a:spcAft>
        <a:defRPr sz="2200">
          <a:solidFill>
            <a:schemeClr val="hlink"/>
          </a:solidFill>
          <a:latin typeface="+mj-lt"/>
          <a:ea typeface="+mj-ea"/>
          <a:cs typeface="+mj-cs"/>
        </a:defRPr>
      </a:lvl1pPr>
      <a:lvl2pPr algn="l" rtl="0" eaLnBrk="0" fontAlgn="base" hangingPunct="0">
        <a:lnSpc>
          <a:spcPct val="90000"/>
        </a:lnSpc>
        <a:spcBef>
          <a:spcPct val="0"/>
        </a:spcBef>
        <a:spcAft>
          <a:spcPct val="0"/>
        </a:spcAft>
        <a:defRPr sz="2200">
          <a:solidFill>
            <a:schemeClr val="hlink"/>
          </a:solidFill>
          <a:latin typeface="Arial" charset="0"/>
          <a:cs typeface="Arial" charset="0"/>
        </a:defRPr>
      </a:lvl2pPr>
      <a:lvl3pPr algn="l" rtl="0" eaLnBrk="0" fontAlgn="base" hangingPunct="0">
        <a:lnSpc>
          <a:spcPct val="90000"/>
        </a:lnSpc>
        <a:spcBef>
          <a:spcPct val="0"/>
        </a:spcBef>
        <a:spcAft>
          <a:spcPct val="0"/>
        </a:spcAft>
        <a:defRPr sz="2200">
          <a:solidFill>
            <a:schemeClr val="hlink"/>
          </a:solidFill>
          <a:latin typeface="Arial" charset="0"/>
          <a:cs typeface="Arial" charset="0"/>
        </a:defRPr>
      </a:lvl3pPr>
      <a:lvl4pPr algn="l" rtl="0" eaLnBrk="0" fontAlgn="base" hangingPunct="0">
        <a:lnSpc>
          <a:spcPct val="90000"/>
        </a:lnSpc>
        <a:spcBef>
          <a:spcPct val="0"/>
        </a:spcBef>
        <a:spcAft>
          <a:spcPct val="0"/>
        </a:spcAft>
        <a:defRPr sz="2200">
          <a:solidFill>
            <a:schemeClr val="hlink"/>
          </a:solidFill>
          <a:latin typeface="Arial" charset="0"/>
          <a:cs typeface="Arial" charset="0"/>
        </a:defRPr>
      </a:lvl4pPr>
      <a:lvl5pPr algn="l" rtl="0" eaLnBrk="0" fontAlgn="base" hangingPunct="0">
        <a:lnSpc>
          <a:spcPct val="90000"/>
        </a:lnSpc>
        <a:spcBef>
          <a:spcPct val="0"/>
        </a:spcBef>
        <a:spcAft>
          <a:spcPct val="0"/>
        </a:spcAft>
        <a:defRPr sz="2200">
          <a:solidFill>
            <a:schemeClr val="hlink"/>
          </a:solidFill>
          <a:latin typeface="Arial" charset="0"/>
          <a:cs typeface="Arial" charset="0"/>
        </a:defRPr>
      </a:lvl5pPr>
      <a:lvl6pPr marL="457200" algn="l" rtl="0" fontAlgn="base">
        <a:lnSpc>
          <a:spcPct val="90000"/>
        </a:lnSpc>
        <a:spcBef>
          <a:spcPct val="0"/>
        </a:spcBef>
        <a:spcAft>
          <a:spcPct val="0"/>
        </a:spcAft>
        <a:defRPr sz="2200">
          <a:solidFill>
            <a:schemeClr val="hlink"/>
          </a:solidFill>
          <a:latin typeface="Arial" charset="0"/>
          <a:cs typeface="Arial" charset="0"/>
        </a:defRPr>
      </a:lvl6pPr>
      <a:lvl7pPr marL="914400" algn="l" rtl="0" fontAlgn="base">
        <a:lnSpc>
          <a:spcPct val="90000"/>
        </a:lnSpc>
        <a:spcBef>
          <a:spcPct val="0"/>
        </a:spcBef>
        <a:spcAft>
          <a:spcPct val="0"/>
        </a:spcAft>
        <a:defRPr sz="2200">
          <a:solidFill>
            <a:schemeClr val="hlink"/>
          </a:solidFill>
          <a:latin typeface="Arial" charset="0"/>
          <a:cs typeface="Arial" charset="0"/>
        </a:defRPr>
      </a:lvl7pPr>
      <a:lvl8pPr marL="1371600" algn="l" rtl="0" fontAlgn="base">
        <a:lnSpc>
          <a:spcPct val="90000"/>
        </a:lnSpc>
        <a:spcBef>
          <a:spcPct val="0"/>
        </a:spcBef>
        <a:spcAft>
          <a:spcPct val="0"/>
        </a:spcAft>
        <a:defRPr sz="2200">
          <a:solidFill>
            <a:schemeClr val="hlink"/>
          </a:solidFill>
          <a:latin typeface="Arial" charset="0"/>
          <a:cs typeface="Arial" charset="0"/>
        </a:defRPr>
      </a:lvl8pPr>
      <a:lvl9pPr marL="1828800" algn="l" rtl="0" fontAlgn="base">
        <a:lnSpc>
          <a:spcPct val="90000"/>
        </a:lnSpc>
        <a:spcBef>
          <a:spcPct val="0"/>
        </a:spcBef>
        <a:spcAft>
          <a:spcPct val="0"/>
        </a:spcAft>
        <a:defRPr sz="2200">
          <a:solidFill>
            <a:schemeClr val="hlink"/>
          </a:solidFill>
          <a:latin typeface="Arial" charset="0"/>
          <a:cs typeface="Arial" charset="0"/>
        </a:defRPr>
      </a:lvl9pPr>
    </p:titleStyle>
    <p:bodyStyle>
      <a:lvl1pPr marL="173038" indent="-173038" algn="ctr" rtl="0" eaLnBrk="0" fontAlgn="base" hangingPunct="0">
        <a:spcBef>
          <a:spcPct val="20000"/>
        </a:spcBef>
        <a:spcAft>
          <a:spcPct val="0"/>
        </a:spcAft>
        <a:buClr>
          <a:schemeClr val="tx1"/>
        </a:buClr>
        <a:buFont typeface="Wingdings" pitchFamily="2" charset="2"/>
        <a:defRPr sz="1600">
          <a:solidFill>
            <a:schemeClr val="tx1"/>
          </a:solidFill>
          <a:latin typeface="+mn-lt"/>
          <a:ea typeface="+mn-ea"/>
          <a:cs typeface="+mn-cs"/>
        </a:defRPr>
      </a:lvl1pPr>
      <a:lvl2pPr marL="509588" indent="-163513" algn="l" rtl="0" eaLnBrk="0" fontAlgn="base" hangingPunct="0">
        <a:spcBef>
          <a:spcPct val="20000"/>
        </a:spcBef>
        <a:spcAft>
          <a:spcPct val="0"/>
        </a:spcAft>
        <a:buClr>
          <a:schemeClr val="tx1"/>
        </a:buClr>
        <a:buFont typeface="Arial" charset="0"/>
        <a:defRPr sz="1600">
          <a:solidFill>
            <a:schemeClr val="tx1"/>
          </a:solidFill>
          <a:latin typeface="+mn-lt"/>
          <a:cs typeface="+mn-cs"/>
        </a:defRPr>
      </a:lvl2pPr>
      <a:lvl3pPr marL="855663" indent="-173038" algn="l" rtl="0" eaLnBrk="0" fontAlgn="base" hangingPunct="0">
        <a:spcBef>
          <a:spcPct val="20000"/>
        </a:spcBef>
        <a:spcAft>
          <a:spcPct val="0"/>
        </a:spcAft>
        <a:buClr>
          <a:schemeClr val="tx1"/>
        </a:buClr>
        <a:buChar char="•"/>
        <a:defRPr sz="1600">
          <a:solidFill>
            <a:schemeClr val="tx1"/>
          </a:solidFill>
          <a:latin typeface="+mn-lt"/>
          <a:cs typeface="+mn-cs"/>
        </a:defRPr>
      </a:lvl3pPr>
      <a:lvl4pPr marL="1203325" indent="-173038" algn="l" rtl="0" eaLnBrk="0" fontAlgn="base" hangingPunct="0">
        <a:spcBef>
          <a:spcPct val="20000"/>
        </a:spcBef>
        <a:spcAft>
          <a:spcPct val="0"/>
        </a:spcAft>
        <a:buClr>
          <a:schemeClr val="bg1"/>
        </a:buClr>
        <a:buChar char="–"/>
        <a:defRPr sz="1600">
          <a:solidFill>
            <a:schemeClr val="bg1"/>
          </a:solidFill>
          <a:latin typeface="+mn-lt"/>
          <a:cs typeface="+mn-cs"/>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cs typeface="+mn-cs"/>
        </a:defRPr>
      </a:lvl5pPr>
      <a:lvl6pPr marL="1997075" indent="-163513" algn="l" rtl="0" fontAlgn="base">
        <a:spcBef>
          <a:spcPct val="20000"/>
        </a:spcBef>
        <a:spcAft>
          <a:spcPct val="0"/>
        </a:spcAft>
        <a:buClr>
          <a:schemeClr val="bg1"/>
        </a:buClr>
        <a:buChar char="»"/>
        <a:defRPr sz="1600">
          <a:solidFill>
            <a:schemeClr val="bg1"/>
          </a:solidFill>
          <a:latin typeface="+mn-lt"/>
          <a:cs typeface="+mn-cs"/>
        </a:defRPr>
      </a:lvl6pPr>
      <a:lvl7pPr marL="2454275" indent="-163513" algn="l" rtl="0" fontAlgn="base">
        <a:spcBef>
          <a:spcPct val="20000"/>
        </a:spcBef>
        <a:spcAft>
          <a:spcPct val="0"/>
        </a:spcAft>
        <a:buClr>
          <a:schemeClr val="bg1"/>
        </a:buClr>
        <a:buChar char="»"/>
        <a:defRPr sz="1600">
          <a:solidFill>
            <a:schemeClr val="bg1"/>
          </a:solidFill>
          <a:latin typeface="+mn-lt"/>
          <a:cs typeface="+mn-cs"/>
        </a:defRPr>
      </a:lvl7pPr>
      <a:lvl8pPr marL="2911475" indent="-163513" algn="l" rtl="0" fontAlgn="base">
        <a:spcBef>
          <a:spcPct val="20000"/>
        </a:spcBef>
        <a:spcAft>
          <a:spcPct val="0"/>
        </a:spcAft>
        <a:buClr>
          <a:schemeClr val="bg1"/>
        </a:buClr>
        <a:buChar char="»"/>
        <a:defRPr sz="1600">
          <a:solidFill>
            <a:schemeClr val="bg1"/>
          </a:solidFill>
          <a:latin typeface="+mn-lt"/>
          <a:cs typeface="+mn-cs"/>
        </a:defRPr>
      </a:lvl8pPr>
      <a:lvl9pPr marL="3368675" indent="-163513" algn="l" rtl="0" fontAlgn="base">
        <a:spcBef>
          <a:spcPct val="20000"/>
        </a:spcBef>
        <a:spcAft>
          <a:spcPct val="0"/>
        </a:spcAft>
        <a:buClr>
          <a:schemeClr val="bg1"/>
        </a:buClr>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Autofit/>
          </a:bodyPr>
          <a:lstStyle/>
          <a:p>
            <a:pPr algn="ctr"/>
            <a:r>
              <a:rPr lang="en-US" sz="3600" b="1" dirty="0" smtClean="0">
                <a:solidFill>
                  <a:schemeClr val="tx1"/>
                </a:solidFill>
                <a:cs typeface="Aharoni" pitchFamily="2" charset="-79"/>
              </a:rPr>
              <a:t>SMT Update </a:t>
            </a:r>
            <a:r>
              <a:rPr lang="en-US" sz="3600" b="1" dirty="0" smtClean="0">
                <a:solidFill>
                  <a:schemeClr val="tx1"/>
                </a:solidFill>
              </a:rPr>
              <a:t>To AMWG</a:t>
            </a:r>
            <a:br>
              <a:rPr lang="en-US" sz="3600" b="1" dirty="0" smtClean="0">
                <a:solidFill>
                  <a:schemeClr val="tx1"/>
                </a:solidFill>
              </a:rPr>
            </a:br>
            <a:endParaRPr lang="en-US" sz="3600" dirty="0">
              <a:solidFill>
                <a:schemeClr val="tx1"/>
              </a:solidFill>
            </a:endParaRPr>
          </a:p>
        </p:txBody>
      </p:sp>
      <p:sp>
        <p:nvSpPr>
          <p:cNvPr id="12" name="Subtitle 11"/>
          <p:cNvSpPr>
            <a:spLocks noGrp="1"/>
          </p:cNvSpPr>
          <p:nvPr>
            <p:ph type="subTitle" idx="1"/>
          </p:nvPr>
        </p:nvSpPr>
        <p:spPr>
          <a:xfrm>
            <a:off x="1783080" y="3581400"/>
            <a:ext cx="8321040" cy="1752600"/>
          </a:xfrm>
        </p:spPr>
        <p:txBody>
          <a:bodyPr/>
          <a:lstStyle/>
          <a:p>
            <a:r>
              <a:rPr lang="en-US" sz="2800" b="1" dirty="0" smtClean="0">
                <a:cs typeface="Aharoni" pitchFamily="2" charset="-79"/>
              </a:rPr>
              <a:t>July 19</a:t>
            </a:r>
            <a:r>
              <a:rPr lang="en-US" sz="2800" b="1" dirty="0" smtClean="0">
                <a:solidFill>
                  <a:schemeClr val="tx1"/>
                </a:solidFill>
                <a:cs typeface="Aharoni" pitchFamily="2" charset="-79"/>
              </a:rPr>
              <a:t>, 2016</a:t>
            </a:r>
            <a:r>
              <a:rPr lang="en-US" sz="2000" b="1" dirty="0">
                <a:cs typeface="Aharoni" pitchFamily="2" charset="-79"/>
              </a:rPr>
              <a:t/>
            </a:r>
            <a:br>
              <a:rPr lang="en-US" sz="2000" b="1" dirty="0">
                <a:cs typeface="Aharoni" pitchFamily="2" charset="-79"/>
              </a:rPr>
            </a:br>
            <a:endParaRPr lang="en-US" sz="2000" dirty="0"/>
          </a:p>
        </p:txBody>
      </p:sp>
    </p:spTree>
    <p:extLst>
      <p:ext uri="{BB962C8B-B14F-4D97-AF65-F5344CB8AC3E}">
        <p14:creationId xmlns:p14="http://schemas.microsoft.com/office/powerpoint/2010/main" val="854974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SMT Standard Monthly </a:t>
            </a:r>
            <a:br>
              <a:rPr lang="en-US" sz="3600" b="1" dirty="0" smtClean="0"/>
            </a:br>
            <a:r>
              <a:rPr lang="en-US" sz="3600" b="1" dirty="0" smtClean="0"/>
              <a:t>Maintenance Schedule</a:t>
            </a:r>
            <a:endParaRPr lang="en-US" sz="3600" dirty="0"/>
          </a:p>
        </p:txBody>
      </p:sp>
    </p:spTree>
    <p:extLst>
      <p:ext uri="{BB962C8B-B14F-4D97-AF65-F5344CB8AC3E}">
        <p14:creationId xmlns:p14="http://schemas.microsoft.com/office/powerpoint/2010/main" val="3455526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94360" y="-228600"/>
            <a:ext cx="10698480" cy="1143000"/>
          </a:xfrm>
        </p:spPr>
        <p:txBody>
          <a:bodyPr>
            <a:normAutofit/>
          </a:bodyPr>
          <a:lstStyle/>
          <a:p>
            <a:pPr algn="ctr"/>
            <a:r>
              <a:rPr lang="en-US" sz="2600" dirty="0" smtClean="0">
                <a:solidFill>
                  <a:srgbClr val="C00000"/>
                </a:solidFill>
              </a:rPr>
              <a:t>SMT Monthly Maintenance Schedule</a:t>
            </a: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3</a:t>
            </a:fld>
            <a:endParaRPr lang="en-US"/>
          </a:p>
        </p:txBody>
      </p:sp>
      <p:sp>
        <p:nvSpPr>
          <p:cNvPr id="6" name="Content Placeholder 12"/>
          <p:cNvSpPr>
            <a:spLocks noGrp="1"/>
          </p:cNvSpPr>
          <p:nvPr>
            <p:ph idx="1"/>
          </p:nvPr>
        </p:nvSpPr>
        <p:spPr>
          <a:xfrm>
            <a:off x="594360" y="1371600"/>
            <a:ext cx="10698480" cy="4876800"/>
          </a:xfrm>
        </p:spPr>
        <p:txBody>
          <a:bodyPr>
            <a:normAutofit/>
          </a:bodyPr>
          <a:lstStyle/>
          <a:p>
            <a:pPr marL="63500" indent="0">
              <a:buNone/>
            </a:pPr>
            <a:endParaRPr lang="en-US" sz="2400" dirty="0" smtClean="0">
              <a:cs typeface="Aharoni" pitchFamily="2" charset="-79"/>
            </a:endParaRPr>
          </a:p>
          <a:p>
            <a:pPr marL="63500" indent="0">
              <a:buNone/>
            </a:pPr>
            <a:r>
              <a:rPr lang="en-US" sz="2400" dirty="0" smtClean="0">
                <a:cs typeface="Aharoni" pitchFamily="2" charset="-79"/>
              </a:rPr>
              <a:t>Monthly maintenance to be conducted the third weekend of every month </a:t>
            </a:r>
          </a:p>
          <a:p>
            <a:pPr marL="63500" indent="0">
              <a:buNone/>
            </a:pPr>
            <a:endParaRPr lang="en-US" sz="2400" dirty="0" smtClean="0">
              <a:cs typeface="Aharoni" pitchFamily="2" charset="-79"/>
            </a:endParaRPr>
          </a:p>
          <a:p>
            <a:pPr marL="63500" indent="0">
              <a:buNone/>
            </a:pPr>
            <a:r>
              <a:rPr lang="en-US" sz="2400" dirty="0" smtClean="0">
                <a:cs typeface="Aharoni" pitchFamily="2" charset="-79"/>
              </a:rPr>
              <a:t>As needed additional maintenance to be conducted the first weekend of every month.</a:t>
            </a:r>
          </a:p>
          <a:p>
            <a:pPr marL="520700" indent="-457200"/>
            <a:endParaRPr lang="en-US" sz="2400" dirty="0">
              <a:cs typeface="Aharoni" pitchFamily="2" charset="-79"/>
            </a:endParaRPr>
          </a:p>
          <a:p>
            <a:pPr marL="63500" indent="0">
              <a:buNone/>
            </a:pPr>
            <a:r>
              <a:rPr lang="en-US" sz="2400" dirty="0" smtClean="0">
                <a:cs typeface="Aharoni" pitchFamily="2" charset="-79"/>
              </a:rPr>
              <a:t>Maintenance weekends will commence activities starting on Saturdays beginning at 12:01 A.M.</a:t>
            </a:r>
          </a:p>
          <a:p>
            <a:pPr marL="63500" indent="0">
              <a:buNone/>
            </a:pPr>
            <a:endParaRPr lang="en-US" sz="2400" dirty="0" smtClean="0">
              <a:cs typeface="Aharoni" pitchFamily="2" charset="-79"/>
            </a:endParaRPr>
          </a:p>
          <a:p>
            <a:pPr marL="520700" indent="-457200"/>
            <a:endParaRPr lang="en-US" sz="2400" dirty="0" smtClean="0">
              <a:cs typeface="Aharoni" pitchFamily="2" charset="-79"/>
            </a:endParaRPr>
          </a:p>
        </p:txBody>
      </p:sp>
    </p:spTree>
    <p:extLst>
      <p:ext uri="{BB962C8B-B14F-4D97-AF65-F5344CB8AC3E}">
        <p14:creationId xmlns:p14="http://schemas.microsoft.com/office/powerpoint/2010/main" val="655919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Update on SMT Upcoming Events</a:t>
            </a:r>
            <a:endParaRPr lang="en-US" sz="3600" dirty="0"/>
          </a:p>
        </p:txBody>
      </p:sp>
    </p:spTree>
    <p:extLst>
      <p:ext uri="{BB962C8B-B14F-4D97-AF65-F5344CB8AC3E}">
        <p14:creationId xmlns:p14="http://schemas.microsoft.com/office/powerpoint/2010/main" val="3337164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a:bodyPr>
          <a:lstStyle/>
          <a:p>
            <a:pPr algn="ctr"/>
            <a:r>
              <a:rPr lang="en-US" sz="2600" dirty="0" smtClean="0">
                <a:solidFill>
                  <a:srgbClr val="C00000"/>
                </a:solidFill>
              </a:rPr>
              <a:t>SMT Planned Events 2016</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5</a:t>
            </a:fld>
            <a:endParaRPr lang="en-US"/>
          </a:p>
        </p:txBody>
      </p:sp>
      <p:sp>
        <p:nvSpPr>
          <p:cNvPr id="6" name="Content Placeholder 12"/>
          <p:cNvSpPr>
            <a:spLocks noGrp="1"/>
          </p:cNvSpPr>
          <p:nvPr>
            <p:ph idx="1"/>
          </p:nvPr>
        </p:nvSpPr>
        <p:spPr>
          <a:xfrm>
            <a:off x="533400" y="1371600"/>
            <a:ext cx="10698480" cy="4876800"/>
          </a:xfrm>
        </p:spPr>
        <p:txBody>
          <a:bodyPr>
            <a:normAutofit fontScale="92500" lnSpcReduction="20000"/>
          </a:bodyPr>
          <a:lstStyle/>
          <a:p>
            <a:r>
              <a:rPr lang="en-US" sz="1800" dirty="0" smtClean="0"/>
              <a:t>June – No maintenance was required and no minor releases were conducted</a:t>
            </a:r>
          </a:p>
          <a:p>
            <a:endParaRPr lang="en-US" sz="1800" dirty="0" smtClean="0"/>
          </a:p>
          <a:p>
            <a:r>
              <a:rPr lang="en-US" sz="1800" dirty="0" smtClean="0"/>
              <a:t>July 16, 2016 – Planned maintenance outage on third weekend </a:t>
            </a:r>
          </a:p>
          <a:p>
            <a:endParaRPr lang="en-US" sz="1800" dirty="0"/>
          </a:p>
          <a:p>
            <a:r>
              <a:rPr lang="en-US" sz="1800" dirty="0" smtClean="0"/>
              <a:t>August 6, 2016 – Planned maintenance outage on first weekend</a:t>
            </a:r>
          </a:p>
          <a:p>
            <a:endParaRPr lang="en-US" sz="1800" dirty="0"/>
          </a:p>
          <a:p>
            <a:r>
              <a:rPr lang="en-US" sz="1800" dirty="0" smtClean="0"/>
              <a:t>September 17, 2016 – Planned maintenance outage and minor release on third weekend</a:t>
            </a:r>
          </a:p>
          <a:p>
            <a:endParaRPr lang="en-US" sz="1800" dirty="0"/>
          </a:p>
          <a:p>
            <a:r>
              <a:rPr lang="en-US" sz="1800" dirty="0" smtClean="0"/>
              <a:t>October TBD, 2016 – Disaster recovery annual exercise</a:t>
            </a:r>
          </a:p>
          <a:p>
            <a:pPr marL="0" indent="0">
              <a:buNone/>
            </a:pPr>
            <a:endParaRPr lang="en-US" sz="1800" dirty="0" smtClean="0"/>
          </a:p>
          <a:p>
            <a:r>
              <a:rPr lang="en-US" sz="1800" dirty="0" smtClean="0">
                <a:solidFill>
                  <a:srgbClr val="FF0000"/>
                </a:solidFill>
              </a:rPr>
              <a:t>November 19, 2016 – Planned maintenance outage on third weekend</a:t>
            </a:r>
          </a:p>
          <a:p>
            <a:endParaRPr lang="en-US" sz="1800" dirty="0"/>
          </a:p>
          <a:p>
            <a:r>
              <a:rPr lang="en-US" sz="1800" dirty="0" smtClean="0"/>
              <a:t>December 17, 2016 – Planned maintenance outage and minor release on third weekend</a:t>
            </a:r>
          </a:p>
          <a:p>
            <a:endParaRPr lang="en-US" sz="1800" dirty="0"/>
          </a:p>
          <a:p>
            <a:pPr marL="0" indent="0">
              <a:buNone/>
            </a:pPr>
            <a:r>
              <a:rPr lang="en-US" sz="1800" dirty="0"/>
              <a:t>Market Notices will be sent out for all events at 30 days, 10 days, 3 days, 1 day and upon successful </a:t>
            </a:r>
            <a:r>
              <a:rPr lang="en-US" sz="1800" dirty="0" smtClean="0"/>
              <a:t>completion</a:t>
            </a:r>
          </a:p>
          <a:p>
            <a:pPr marL="0" indent="0">
              <a:buNone/>
            </a:pPr>
            <a:endParaRPr lang="en-US" sz="1800" dirty="0"/>
          </a:p>
          <a:p>
            <a:pPr marL="0" indent="0">
              <a:buNone/>
            </a:pPr>
            <a:r>
              <a:rPr lang="en-US" sz="1800" dirty="0" smtClean="0"/>
              <a:t>*** Additional maintenance days may be added due to current unknown issuance of critical software patches or situations requiring security updates</a:t>
            </a:r>
            <a:endParaRPr lang="en-US" sz="1800" dirty="0"/>
          </a:p>
          <a:p>
            <a:pPr marL="0" indent="0">
              <a:buNone/>
            </a:pPr>
            <a:endParaRPr lang="en-US" sz="1800" dirty="0"/>
          </a:p>
          <a:p>
            <a:pPr lvl="1"/>
            <a:endParaRPr lang="en-US" sz="1800" dirty="0"/>
          </a:p>
        </p:txBody>
      </p:sp>
    </p:spTree>
    <p:extLst>
      <p:ext uri="{BB962C8B-B14F-4D97-AF65-F5344CB8AC3E}">
        <p14:creationId xmlns:p14="http://schemas.microsoft.com/office/powerpoint/2010/main" val="3558922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Q&amp;A Monthly SMT Reports to AMWG</a:t>
            </a:r>
            <a:br>
              <a:rPr lang="en-US" sz="3600" b="1" dirty="0" smtClean="0"/>
            </a:br>
            <a:r>
              <a:rPr lang="en-US" sz="3600" b="1" dirty="0" smtClean="0"/>
              <a:t>Data Through June 2016</a:t>
            </a:r>
            <a:endParaRPr lang="en-US" sz="3600" dirty="0"/>
          </a:p>
        </p:txBody>
      </p:sp>
    </p:spTree>
    <p:extLst>
      <p:ext uri="{BB962C8B-B14F-4D97-AF65-F5344CB8AC3E}">
        <p14:creationId xmlns:p14="http://schemas.microsoft.com/office/powerpoint/2010/main" val="3734869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S&amp;C-2010">
  <a:themeElements>
    <a:clrScheme name="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fontScheme name="S&amp;C-2010">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S&amp;C-2010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2">
        <a:dk1>
          <a:srgbClr val="000000"/>
        </a:dk1>
        <a:lt1>
          <a:srgbClr val="FFFFFF"/>
        </a:lt1>
        <a:dk2>
          <a:srgbClr val="000000"/>
        </a:dk2>
        <a:lt2>
          <a:srgbClr val="808080"/>
        </a:lt2>
        <a:accent1>
          <a:srgbClr val="7889FB"/>
        </a:accent1>
        <a:accent2>
          <a:srgbClr val="71BFA7"/>
        </a:accent2>
        <a:accent3>
          <a:srgbClr val="FFFFFF"/>
        </a:accent3>
        <a:accent4>
          <a:srgbClr val="000000"/>
        </a:accent4>
        <a:accent5>
          <a:srgbClr val="BEC4FD"/>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3">
        <a:dk1>
          <a:srgbClr val="000000"/>
        </a:dk1>
        <a:lt1>
          <a:srgbClr val="FFFFFF"/>
        </a:lt1>
        <a:dk2>
          <a:srgbClr val="000000"/>
        </a:dk2>
        <a:lt2>
          <a:srgbClr val="808080"/>
        </a:lt2>
        <a:accent1>
          <a:srgbClr val="7889FB"/>
        </a:accent1>
        <a:accent2>
          <a:srgbClr val="8CC800"/>
        </a:accent2>
        <a:accent3>
          <a:srgbClr val="FFFFFF"/>
        </a:accent3>
        <a:accent4>
          <a:srgbClr val="000000"/>
        </a:accent4>
        <a:accent5>
          <a:srgbClr val="BEC4FD"/>
        </a:accent5>
        <a:accent6>
          <a:srgbClr val="7EB500"/>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4">
        <a:dk1>
          <a:srgbClr val="000000"/>
        </a:dk1>
        <a:lt1>
          <a:srgbClr val="FFFFFF"/>
        </a:lt1>
        <a:dk2>
          <a:srgbClr val="000000"/>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5">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6">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9900CC"/>
        </a:folHlink>
      </a:clrScheme>
      <a:clrMap bg1="lt1" tx1="dk1" bg2="lt2" tx2="dk2" accent1="accent1" accent2="accent2" accent3="accent3" accent4="accent4" accent5="accent5" accent6="accent6" hlink="hlink" folHlink="folHlink"/>
    </a:extraClrScheme>
    <a:extraClrScheme>
      <a:clrScheme name="S&amp;C-2010 7">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8CC800"/>
        </a:folHlink>
      </a:clrScheme>
      <a:clrMap bg1="lt1" tx1="dk1" bg2="lt2" tx2="dk2" accent1="accent1" accent2="accent2" accent3="accent3" accent4="accent4" accent5="accent5" accent6="accent6" hlink="hlink" folHlink="folHlink"/>
    </a:extraClrScheme>
    <a:extraClrScheme>
      <a:clrScheme name="S&amp;C-2010 8">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8CC800"/>
        </a:folHlink>
      </a:clrScheme>
      <a:clrMap bg1="lt1" tx1="dk1" bg2="lt2" tx2="dk2" accent1="accent1" accent2="accent2" accent3="accent3" accent4="accent4" accent5="accent5" accent6="accent6" hlink="hlink" folHlink="folHlink"/>
    </a:extraClrScheme>
    <a:extraClrScheme>
      <a:clrScheme name="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S&amp;C-2010">
  <a:themeElements>
    <a:clrScheme name="7_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fontScheme name="7_S&amp;C-2010">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S&amp;C-2010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2">
        <a:dk1>
          <a:srgbClr val="000000"/>
        </a:dk1>
        <a:lt1>
          <a:srgbClr val="FFFFFF"/>
        </a:lt1>
        <a:dk2>
          <a:srgbClr val="000000"/>
        </a:dk2>
        <a:lt2>
          <a:srgbClr val="808080"/>
        </a:lt2>
        <a:accent1>
          <a:srgbClr val="7889FB"/>
        </a:accent1>
        <a:accent2>
          <a:srgbClr val="71BFA7"/>
        </a:accent2>
        <a:accent3>
          <a:srgbClr val="FFFFFF"/>
        </a:accent3>
        <a:accent4>
          <a:srgbClr val="000000"/>
        </a:accent4>
        <a:accent5>
          <a:srgbClr val="BEC4FD"/>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3">
        <a:dk1>
          <a:srgbClr val="000000"/>
        </a:dk1>
        <a:lt1>
          <a:srgbClr val="FFFFFF"/>
        </a:lt1>
        <a:dk2>
          <a:srgbClr val="000000"/>
        </a:dk2>
        <a:lt2>
          <a:srgbClr val="808080"/>
        </a:lt2>
        <a:accent1>
          <a:srgbClr val="7889FB"/>
        </a:accent1>
        <a:accent2>
          <a:srgbClr val="8CC800"/>
        </a:accent2>
        <a:accent3>
          <a:srgbClr val="FFFFFF"/>
        </a:accent3>
        <a:accent4>
          <a:srgbClr val="000000"/>
        </a:accent4>
        <a:accent5>
          <a:srgbClr val="BEC4FD"/>
        </a:accent5>
        <a:accent6>
          <a:srgbClr val="7EB500"/>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4">
        <a:dk1>
          <a:srgbClr val="000000"/>
        </a:dk1>
        <a:lt1>
          <a:srgbClr val="FFFFFF"/>
        </a:lt1>
        <a:dk2>
          <a:srgbClr val="000000"/>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5">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6">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9900CC"/>
        </a:folHlink>
      </a:clrScheme>
      <a:clrMap bg1="lt1" tx1="dk1" bg2="lt2" tx2="dk2" accent1="accent1" accent2="accent2" accent3="accent3" accent4="accent4" accent5="accent5" accent6="accent6" hlink="hlink" folHlink="folHlink"/>
    </a:extraClrScheme>
    <a:extraClrScheme>
      <a:clrScheme name="7_S&amp;C-2010 7">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8CC800"/>
        </a:folHlink>
      </a:clrScheme>
      <a:clrMap bg1="lt1" tx1="dk1" bg2="lt2" tx2="dk2" accent1="accent1" accent2="accent2" accent3="accent3" accent4="accent4" accent5="accent5" accent6="accent6" hlink="hlink" folHlink="folHlink"/>
    </a:extraClrScheme>
    <a:extraClrScheme>
      <a:clrScheme name="7_S&amp;C-2010 8">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8CC800"/>
        </a:folHlink>
      </a:clrScheme>
      <a:clrMap bg1="lt1" tx1="dk1" bg2="lt2" tx2="dk2" accent1="accent1" accent2="accent2" accent3="accent3" accent4="accent4" accent5="accent5" accent6="accent6" hlink="hlink" folHlink="folHlink"/>
    </a:extraClrScheme>
    <a:extraClrScheme>
      <a:clrScheme name="7_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33493</TotalTime>
  <Words>198</Words>
  <Application>Microsoft Office PowerPoint</Application>
  <PresentationFormat>Custom</PresentationFormat>
  <Paragraphs>32</Paragraphs>
  <Slides>6</Slides>
  <Notes>0</Notes>
  <HiddenSlides>0</HiddenSlides>
  <MMClips>0</MMClips>
  <ScaleCrop>false</ScaleCrop>
  <HeadingPairs>
    <vt:vector size="4" baseType="variant">
      <vt:variant>
        <vt:lpstr>Theme</vt:lpstr>
      </vt:variant>
      <vt:variant>
        <vt:i4>3</vt:i4>
      </vt:variant>
      <vt:variant>
        <vt:lpstr>Slide Titles</vt:lpstr>
      </vt:variant>
      <vt:variant>
        <vt:i4>6</vt:i4>
      </vt:variant>
    </vt:vector>
  </HeadingPairs>
  <TitlesOfParts>
    <vt:vector size="9" baseType="lpstr">
      <vt:lpstr>S&amp;C-2010</vt:lpstr>
      <vt:lpstr>Custom Design</vt:lpstr>
      <vt:lpstr>7_S&amp;C-2010</vt:lpstr>
      <vt:lpstr>SMT Update To AMWG </vt:lpstr>
      <vt:lpstr>SMT Standard Monthly  Maintenance Schedule</vt:lpstr>
      <vt:lpstr>SMT Monthly Maintenance Schedule</vt:lpstr>
      <vt:lpstr>Update on SMT Upcoming Events</vt:lpstr>
      <vt:lpstr>SMT Planned Events 2016 </vt:lpstr>
      <vt:lpstr>Q&amp;A Monthly SMT Reports to AMWG Data Through June 2016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SMT Usability</dc:title>
  <dc:creator>akhandu</dc:creator>
  <cp:lastModifiedBy>00018207</cp:lastModifiedBy>
  <cp:revision>931</cp:revision>
  <cp:lastPrinted>2015-07-20T13:29:16Z</cp:lastPrinted>
  <dcterms:modified xsi:type="dcterms:W3CDTF">2016-07-12T18:42:31Z</dcterms:modified>
</cp:coreProperties>
</file>