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2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7/12/2016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June 2016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JUNE 2016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 smtClean="0"/>
              <a:t>:</a:t>
            </a:r>
          </a:p>
          <a:p>
            <a:pPr>
              <a:spcBef>
                <a:spcPct val="50000"/>
              </a:spcBef>
            </a:pPr>
            <a:endParaRPr lang="en-US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143000"/>
            <a:ext cx="114300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JUNE 2016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 smtClean="0"/>
              <a:t>archiver</a:t>
            </a:r>
            <a:r>
              <a:rPr lang="en-US" sz="1000" dirty="0" smtClean="0"/>
              <a:t> issue.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219200"/>
            <a:ext cx="111252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</a:t>
            </a:r>
            <a:r>
              <a:rPr lang="en-US" altLang="en-US" sz="2000" b="1">
                <a:solidFill>
                  <a:srgbClr val="758CFF"/>
                </a:solidFill>
              </a:rPr>
              <a:t>– </a:t>
            </a:r>
            <a:r>
              <a:rPr lang="en-US" altLang="en-US" sz="2000" b="1" smtClean="0">
                <a:solidFill>
                  <a:srgbClr val="758CFF"/>
                </a:solidFill>
              </a:rPr>
              <a:t>JUNE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2016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220131"/>
              </p:ext>
            </p:extLst>
          </p:nvPr>
        </p:nvGraphicFramePr>
        <p:xfrm>
          <a:off x="152400" y="533400"/>
          <a:ext cx="11734801" cy="632459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/>
                <a:gridCol w="1630580"/>
                <a:gridCol w="1482552"/>
                <a:gridCol w="1417507"/>
                <a:gridCol w="1561052"/>
                <a:gridCol w="1473579"/>
                <a:gridCol w="1578993"/>
              </a:tblGrid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61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37746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23565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1915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5274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2596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71096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37555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23402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1910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5161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2586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70614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163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113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482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18698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12804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1517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3246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688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36641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56444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36369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3432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8520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3284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107737</a:t>
                      </a:r>
                      <a:endParaRPr lang="en-US" sz="70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341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407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98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157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2591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1394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276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107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4560 </a:t>
                      </a:r>
                      <a:endParaRPr lang="en-US" sz="70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 (Includes Active</a:t>
                      </a:r>
                      <a:r>
                        <a:rPr lang="en-US" sz="700" baseline="0" dirty="0" smtClean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1633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800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smtClean="0"/>
                        <a:t>2434</a:t>
                      </a:r>
                      <a:endParaRPr lang="en-US" sz="600" dirty="0" smtClean="0"/>
                    </a:p>
                  </a:txBody>
                  <a:tcPr anchor="ctr"/>
                </a:tc>
              </a:tr>
              <a:tr h="21615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1556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484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1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2041</a:t>
                      </a:r>
                      <a:endParaRPr lang="en-US" sz="600" dirty="0"/>
                    </a:p>
                  </a:txBody>
                  <a:tcPr anchor="ctr"/>
                </a:tc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77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315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0</a:t>
                      </a:r>
                      <a:endParaRPr lang="en-US" sz="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/>
                        <a:t>392</a:t>
                      </a:r>
                      <a:endParaRPr lang="en-US" sz="600" dirty="0"/>
                    </a:p>
                  </a:txBody>
                  <a:tcPr anchor="ctr"/>
                </a:tc>
              </a:tr>
              <a:tr h="200718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3483032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2411126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197556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858021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229765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7179500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3416376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2411094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198355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858246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229547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7113618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42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3852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5082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131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279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9381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41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3834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5074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90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165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7400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7739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103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2925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2658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1668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1327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58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3213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732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513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1326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244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256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523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656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527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1295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31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29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4433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407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922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157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21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</a:rPr>
                        <a:t>4445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104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66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JUNE 2016</a:t>
            </a:r>
            <a:br>
              <a:rPr lang="en-US" altLang="en-US" sz="2300" b="1" dirty="0" smtClean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828800"/>
            <a:ext cx="47529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828800"/>
            <a:ext cx="4800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34200" y="3733800"/>
            <a:ext cx="4419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0600" y="3810000"/>
            <a:ext cx="4724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28277</TotalTime>
  <Words>593</Words>
  <Application>Microsoft Office PowerPoint</Application>
  <PresentationFormat>Custom</PresentationFormat>
  <Paragraphs>343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JUNE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1202</cp:revision>
  <cp:lastPrinted>2014-05-01T16:40:31Z</cp:lastPrinted>
  <dcterms:modified xsi:type="dcterms:W3CDTF">2016-07-12T18:48:27Z</dcterms:modified>
</cp:coreProperties>
</file>