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119" d="100"/>
          <a:sy n="119" d="100"/>
        </p:scale>
        <p:origin x="13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Market Analysis</a:t>
            </a:r>
            <a:endParaRPr lang="en-US" dirty="0"/>
          </a:p>
          <a:p>
            <a:r>
              <a:rPr lang="en-US" dirty="0" smtClean="0"/>
              <a:t>7/18/2016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490" y="1295400"/>
            <a:ext cx="8695220" cy="120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c34af464-7aa1-4edd-9be4-83dffc1cb92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2115</TotalTime>
  <Words>19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Thompson, David</cp:lastModifiedBy>
  <cp:revision>57</cp:revision>
  <cp:lastPrinted>2016-01-21T20:53:15Z</cp:lastPrinted>
  <dcterms:created xsi:type="dcterms:W3CDTF">2016-01-21T15:20:31Z</dcterms:created>
  <dcterms:modified xsi:type="dcterms:W3CDTF">2016-07-14T16:38:02Z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