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9" d="100"/>
          <a:sy n="119" d="100"/>
        </p:scale>
        <p:origin x="13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7/18/2016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0" y="1295400"/>
            <a:ext cx="8695220" cy="12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</TotalTime>
  <Words>19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David</cp:lastModifiedBy>
  <cp:revision>57</cp:revision>
  <cp:lastPrinted>2016-01-21T20:53:15Z</cp:lastPrinted>
  <dcterms:created xsi:type="dcterms:W3CDTF">2016-01-21T15:20:31Z</dcterms:created>
  <dcterms:modified xsi:type="dcterms:W3CDTF">2016-07-14T16:38:02Z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