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8" r:id="rId6"/>
    <p:sldMasterId id="2147493500" r:id="rId7"/>
    <p:sldMasterId id="2147493503" r:id="rId8"/>
    <p:sldMasterId id="2147493505" r:id="rId9"/>
    <p:sldMasterId id="2147493507" r:id="rId10"/>
    <p:sldMasterId id="2147493509" r:id="rId11"/>
  </p:sldMasterIdLst>
  <p:notesMasterIdLst>
    <p:notesMasterId r:id="rId23"/>
  </p:notesMasterIdLst>
  <p:handoutMasterIdLst>
    <p:handoutMasterId r:id="rId24"/>
  </p:handoutMasterIdLst>
  <p:sldIdLst>
    <p:sldId id="373" r:id="rId12"/>
    <p:sldId id="429" r:id="rId13"/>
    <p:sldId id="383" r:id="rId14"/>
    <p:sldId id="433" r:id="rId15"/>
    <p:sldId id="432" r:id="rId16"/>
    <p:sldId id="437" r:id="rId17"/>
    <p:sldId id="434" r:id="rId18"/>
    <p:sldId id="435" r:id="rId19"/>
    <p:sldId id="438" r:id="rId20"/>
    <p:sldId id="436" r:id="rId21"/>
    <p:sldId id="431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7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3" clrIdx="0">
    <p:extLst/>
  </p:cmAuthor>
  <p:cmAuthor id="2" name="Karen Farley" initials="KF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B7"/>
    <a:srgbClr val="005386"/>
    <a:srgbClr val="008373"/>
    <a:srgbClr val="9A3647"/>
    <a:srgbClr val="C4E3E1"/>
    <a:srgbClr val="C0D1E2"/>
    <a:srgbClr val="003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78544" autoAdjust="0"/>
  </p:normalViewPr>
  <p:slideViewPr>
    <p:cSldViewPr snapToGrid="0" snapToObjects="1">
      <p:cViewPr>
        <p:scale>
          <a:sx n="70" d="100"/>
          <a:sy n="70" d="100"/>
        </p:scale>
        <p:origin x="360" y="-138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58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47"/>
        <p:guide pos="2208"/>
        <p:guide orient="horz"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CB3F8-88E4-4FF5-BCB2-E3B5FE9A4731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51310E-795C-4031-A8F9-032A1EFCD240}">
      <dgm:prSet phldrT="[Text]"/>
      <dgm:spPr/>
      <dgm:t>
        <a:bodyPr/>
        <a:lstStyle/>
        <a:p>
          <a:r>
            <a:rPr lang="en-US" dirty="0" smtClean="0"/>
            <a:t>TAC</a:t>
          </a:r>
          <a:endParaRPr lang="en-US" dirty="0"/>
        </a:p>
      </dgm:t>
    </dgm:pt>
    <dgm:pt modelId="{BB14F869-E2F2-4247-BAF8-68399377E4C2}" type="parTrans" cxnId="{6ACDF766-5A03-4644-BFF3-B604B1287224}">
      <dgm:prSet/>
      <dgm:spPr/>
      <dgm:t>
        <a:bodyPr/>
        <a:lstStyle/>
        <a:p>
          <a:endParaRPr lang="en-US"/>
        </a:p>
      </dgm:t>
    </dgm:pt>
    <dgm:pt modelId="{1A5FF517-6F40-498D-8EF4-D0924BAA2882}" type="sibTrans" cxnId="{6ACDF766-5A03-4644-BFF3-B604B1287224}">
      <dgm:prSet/>
      <dgm:spPr/>
      <dgm:t>
        <a:bodyPr/>
        <a:lstStyle/>
        <a:p>
          <a:endParaRPr lang="en-US"/>
        </a:p>
      </dgm:t>
    </dgm:pt>
    <dgm:pt modelId="{93477419-32FF-43B9-8E6C-6B038AA9FC7B}">
      <dgm:prSet phldrT="[Text]"/>
      <dgm:spPr/>
      <dgm:t>
        <a:bodyPr/>
        <a:lstStyle/>
        <a:p>
          <a:r>
            <a:rPr lang="en-US" dirty="0" smtClean="0"/>
            <a:t>Quarterly updates</a:t>
          </a:r>
          <a:endParaRPr lang="en-US" dirty="0"/>
        </a:p>
      </dgm:t>
    </dgm:pt>
    <dgm:pt modelId="{CCA4F1F2-CC5F-499A-90AA-832BB2FF3E00}" type="parTrans" cxnId="{7A122D1F-ADFC-4BC6-8145-D2C101B58E7D}">
      <dgm:prSet/>
      <dgm:spPr/>
      <dgm:t>
        <a:bodyPr/>
        <a:lstStyle/>
        <a:p>
          <a:endParaRPr lang="en-US"/>
        </a:p>
      </dgm:t>
    </dgm:pt>
    <dgm:pt modelId="{4DDCA0E7-E71D-4862-8C70-CF6E283BAAC2}" type="sibTrans" cxnId="{7A122D1F-ADFC-4BC6-8145-D2C101B58E7D}">
      <dgm:prSet/>
      <dgm:spPr/>
      <dgm:t>
        <a:bodyPr/>
        <a:lstStyle/>
        <a:p>
          <a:endParaRPr lang="en-US"/>
        </a:p>
      </dgm:t>
    </dgm:pt>
    <dgm:pt modelId="{549E514C-507D-4DB6-A114-61D6A69E7069}">
      <dgm:prSet phldrT="[Text]"/>
      <dgm:spPr/>
      <dgm:t>
        <a:bodyPr/>
        <a:lstStyle/>
        <a:p>
          <a:r>
            <a:rPr lang="en-US" dirty="0" smtClean="0"/>
            <a:t>Discuss cross-impacts and options</a:t>
          </a:r>
          <a:endParaRPr lang="en-US" dirty="0"/>
        </a:p>
      </dgm:t>
    </dgm:pt>
    <dgm:pt modelId="{4D4F1413-6DC0-4706-86EA-7CE0CB93020E}" type="parTrans" cxnId="{D19EA29B-5F6C-485A-8E56-D6D78C1D443C}">
      <dgm:prSet/>
      <dgm:spPr/>
      <dgm:t>
        <a:bodyPr/>
        <a:lstStyle/>
        <a:p>
          <a:endParaRPr lang="en-US"/>
        </a:p>
      </dgm:t>
    </dgm:pt>
    <dgm:pt modelId="{96216C9E-AC5D-4CC7-83EE-0256AFB09CAB}" type="sibTrans" cxnId="{D19EA29B-5F6C-485A-8E56-D6D78C1D443C}">
      <dgm:prSet/>
      <dgm:spPr/>
      <dgm:t>
        <a:bodyPr/>
        <a:lstStyle/>
        <a:p>
          <a:endParaRPr lang="en-US"/>
        </a:p>
      </dgm:t>
    </dgm:pt>
    <dgm:pt modelId="{166A5DA7-6925-4217-BFF8-BB45C457F228}">
      <dgm:prSet phldrT="[Text]"/>
      <dgm:spPr/>
      <dgm:t>
        <a:bodyPr/>
        <a:lstStyle/>
        <a:p>
          <a:r>
            <a:rPr lang="en-US" dirty="0" smtClean="0"/>
            <a:t>ERCOT Subcommittees</a:t>
          </a:r>
          <a:endParaRPr lang="en-US" dirty="0"/>
        </a:p>
      </dgm:t>
    </dgm:pt>
    <dgm:pt modelId="{38F9A124-8D45-48E2-9A95-6A60A20DF815}" type="parTrans" cxnId="{DB026CFD-9421-46B6-BA05-17F338AE6537}">
      <dgm:prSet/>
      <dgm:spPr/>
      <dgm:t>
        <a:bodyPr/>
        <a:lstStyle/>
        <a:p>
          <a:endParaRPr lang="en-US"/>
        </a:p>
      </dgm:t>
    </dgm:pt>
    <dgm:pt modelId="{5D700A4E-F61E-4F66-B8D9-B52677079C8E}" type="sibTrans" cxnId="{DB026CFD-9421-46B6-BA05-17F338AE6537}">
      <dgm:prSet/>
      <dgm:spPr/>
      <dgm:t>
        <a:bodyPr/>
        <a:lstStyle/>
        <a:p>
          <a:endParaRPr lang="en-US"/>
        </a:p>
      </dgm:t>
    </dgm:pt>
    <dgm:pt modelId="{5A7D0F3E-57F1-4AF4-8BBE-9FD274651175}">
      <dgm:prSet phldrT="[Text]"/>
      <dgm:spPr/>
      <dgm:t>
        <a:bodyPr/>
        <a:lstStyle/>
        <a:p>
          <a:r>
            <a:rPr lang="en-US" dirty="0" smtClean="0"/>
            <a:t>Identify cross-impacts</a:t>
          </a:r>
          <a:endParaRPr lang="en-US" dirty="0"/>
        </a:p>
      </dgm:t>
    </dgm:pt>
    <dgm:pt modelId="{3B1E3AD7-6B1B-4567-ABDF-9612B4868E8A}" type="parTrans" cxnId="{ABC261C5-9449-4AE2-97BD-01B04925D778}">
      <dgm:prSet/>
      <dgm:spPr/>
      <dgm:t>
        <a:bodyPr/>
        <a:lstStyle/>
        <a:p>
          <a:endParaRPr lang="en-US"/>
        </a:p>
      </dgm:t>
    </dgm:pt>
    <dgm:pt modelId="{950159EF-6577-46BE-8E1F-E195498FEC71}" type="sibTrans" cxnId="{ABC261C5-9449-4AE2-97BD-01B04925D778}">
      <dgm:prSet/>
      <dgm:spPr/>
      <dgm:t>
        <a:bodyPr/>
        <a:lstStyle/>
        <a:p>
          <a:endParaRPr lang="en-US"/>
        </a:p>
      </dgm:t>
    </dgm:pt>
    <dgm:pt modelId="{4CA14A4F-49A8-4838-B380-68B429D7A898}">
      <dgm:prSet phldrT="[Text]"/>
      <dgm:spPr/>
      <dgm:t>
        <a:bodyPr/>
        <a:lstStyle/>
        <a:p>
          <a:r>
            <a:rPr lang="en-US" dirty="0" smtClean="0"/>
            <a:t>Guidance on options</a:t>
          </a:r>
          <a:endParaRPr lang="en-US" dirty="0"/>
        </a:p>
      </dgm:t>
    </dgm:pt>
    <dgm:pt modelId="{7FCADAA2-5CE6-43A9-BBD5-59D3F572A6A9}" type="parTrans" cxnId="{3E39A421-9DF7-448D-8231-355BD78D738F}">
      <dgm:prSet/>
      <dgm:spPr/>
      <dgm:t>
        <a:bodyPr/>
        <a:lstStyle/>
        <a:p>
          <a:endParaRPr lang="en-US"/>
        </a:p>
      </dgm:t>
    </dgm:pt>
    <dgm:pt modelId="{C212398F-D7D2-41F9-ABB0-982CB9EE7F13}" type="sibTrans" cxnId="{3E39A421-9DF7-448D-8231-355BD78D738F}">
      <dgm:prSet/>
      <dgm:spPr/>
      <dgm:t>
        <a:bodyPr/>
        <a:lstStyle/>
        <a:p>
          <a:endParaRPr lang="en-US"/>
        </a:p>
      </dgm:t>
    </dgm:pt>
    <dgm:pt modelId="{E258E0A0-B55B-4A9F-9A8B-E3CFA6584305}">
      <dgm:prSet phldrT="[Text]"/>
      <dgm:spPr/>
      <dgm:t>
        <a:bodyPr/>
        <a:lstStyle/>
        <a:p>
          <a:r>
            <a:rPr lang="en-US" dirty="0" smtClean="0"/>
            <a:t>ERCOT Working Groups</a:t>
          </a:r>
          <a:endParaRPr lang="en-US" dirty="0"/>
        </a:p>
      </dgm:t>
    </dgm:pt>
    <dgm:pt modelId="{0CD6004A-74B1-41AA-9845-AF0B70428BAF}" type="parTrans" cxnId="{808F43ED-3289-4752-AB57-6055C32CCF30}">
      <dgm:prSet/>
      <dgm:spPr/>
      <dgm:t>
        <a:bodyPr/>
        <a:lstStyle/>
        <a:p>
          <a:endParaRPr lang="en-US"/>
        </a:p>
      </dgm:t>
    </dgm:pt>
    <dgm:pt modelId="{AF3FF4B6-5289-4797-AC12-F77619D01DB5}" type="sibTrans" cxnId="{808F43ED-3289-4752-AB57-6055C32CCF30}">
      <dgm:prSet/>
      <dgm:spPr/>
      <dgm:t>
        <a:bodyPr/>
        <a:lstStyle/>
        <a:p>
          <a:endParaRPr lang="en-US"/>
        </a:p>
      </dgm:t>
    </dgm:pt>
    <dgm:pt modelId="{301FA531-1C48-403C-8A07-A9BE0B069D5C}">
      <dgm:prSet phldrT="[Text]"/>
      <dgm:spPr/>
      <dgm:t>
        <a:bodyPr/>
        <a:lstStyle/>
        <a:p>
          <a:r>
            <a:rPr lang="en-US" dirty="0" smtClean="0"/>
            <a:t>Dig into details</a:t>
          </a:r>
          <a:endParaRPr lang="en-US" dirty="0"/>
        </a:p>
      </dgm:t>
    </dgm:pt>
    <dgm:pt modelId="{CBED80C5-74EC-4BDD-B2B2-4CAA23761B30}" type="parTrans" cxnId="{2B1AA399-2ABD-45CC-BA31-233809B73D02}">
      <dgm:prSet/>
      <dgm:spPr/>
      <dgm:t>
        <a:bodyPr/>
        <a:lstStyle/>
        <a:p>
          <a:endParaRPr lang="en-US"/>
        </a:p>
      </dgm:t>
    </dgm:pt>
    <dgm:pt modelId="{B4CF634B-8078-41A5-B5FD-A31AD5756D31}" type="sibTrans" cxnId="{2B1AA399-2ABD-45CC-BA31-233809B73D02}">
      <dgm:prSet/>
      <dgm:spPr/>
      <dgm:t>
        <a:bodyPr/>
        <a:lstStyle/>
        <a:p>
          <a:endParaRPr lang="en-US"/>
        </a:p>
      </dgm:t>
    </dgm:pt>
    <dgm:pt modelId="{8B3BF6A8-AB41-4B22-9574-4BD11B588BCF}">
      <dgm:prSet phldrT="[Text]"/>
      <dgm:spPr/>
      <dgm:t>
        <a:bodyPr/>
        <a:lstStyle/>
        <a:p>
          <a:r>
            <a:rPr lang="en-US" dirty="0" smtClean="0"/>
            <a:t>Develop options</a:t>
          </a:r>
          <a:endParaRPr lang="en-US" dirty="0"/>
        </a:p>
      </dgm:t>
    </dgm:pt>
    <dgm:pt modelId="{E2876BA5-DEC4-4A34-A42F-1C83484E100B}" type="parTrans" cxnId="{7955FE7B-3670-40B2-A794-C46E55F80601}">
      <dgm:prSet/>
      <dgm:spPr/>
      <dgm:t>
        <a:bodyPr/>
        <a:lstStyle/>
        <a:p>
          <a:endParaRPr lang="en-US"/>
        </a:p>
      </dgm:t>
    </dgm:pt>
    <dgm:pt modelId="{008914F4-5B82-4EDC-B0EC-27100A6E26EF}" type="sibTrans" cxnId="{7955FE7B-3670-40B2-A794-C46E55F80601}">
      <dgm:prSet/>
      <dgm:spPr/>
      <dgm:t>
        <a:bodyPr/>
        <a:lstStyle/>
        <a:p>
          <a:endParaRPr lang="en-US"/>
        </a:p>
      </dgm:t>
    </dgm:pt>
    <dgm:pt modelId="{B730B472-D79B-4E3D-8F10-776CA54D066D}" type="pres">
      <dgm:prSet presAssocID="{ACECB3F8-88E4-4FF5-BCB2-E3B5FE9A4731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63C474-ECC2-4467-B28C-FCF1916B0722}" type="pres">
      <dgm:prSet presAssocID="{ACECB3F8-88E4-4FF5-BCB2-E3B5FE9A4731}" presName="outerBox" presStyleCnt="0"/>
      <dgm:spPr/>
    </dgm:pt>
    <dgm:pt modelId="{68C31ADC-0289-4E32-8119-34251D015FA0}" type="pres">
      <dgm:prSet presAssocID="{ACECB3F8-88E4-4FF5-BCB2-E3B5FE9A4731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895DF64-B6B0-498B-8A69-71602E0913DE}" type="pres">
      <dgm:prSet presAssocID="{ACECB3F8-88E4-4FF5-BCB2-E3B5FE9A4731}" presName="outerBoxChildren" presStyleCnt="0"/>
      <dgm:spPr/>
    </dgm:pt>
    <dgm:pt modelId="{A8DEE369-22AC-44D1-B6E7-8823C0CD2548}" type="pres">
      <dgm:prSet presAssocID="{93477419-32FF-43B9-8E6C-6B038AA9FC7B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5FCEE-7585-49E7-849C-B635A66D23CC}" type="pres">
      <dgm:prSet presAssocID="{4DDCA0E7-E71D-4862-8C70-CF6E283BAAC2}" presName="outerSibTrans" presStyleCnt="0"/>
      <dgm:spPr/>
    </dgm:pt>
    <dgm:pt modelId="{A0764A88-131E-48B8-B65A-4E91F7253813}" type="pres">
      <dgm:prSet presAssocID="{549E514C-507D-4DB6-A114-61D6A69E7069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4EDFD-69E7-4005-A391-F822E02DE608}" type="pres">
      <dgm:prSet presAssocID="{ACECB3F8-88E4-4FF5-BCB2-E3B5FE9A4731}" presName="middleBox" presStyleCnt="0"/>
      <dgm:spPr/>
    </dgm:pt>
    <dgm:pt modelId="{3DFBBA00-97B9-49AB-B7BF-9FE85411302F}" type="pres">
      <dgm:prSet presAssocID="{ACECB3F8-88E4-4FF5-BCB2-E3B5FE9A4731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38AF5787-E058-4520-8E8C-70735164C74F}" type="pres">
      <dgm:prSet presAssocID="{ACECB3F8-88E4-4FF5-BCB2-E3B5FE9A4731}" presName="middleBoxChildren" presStyleCnt="0"/>
      <dgm:spPr/>
    </dgm:pt>
    <dgm:pt modelId="{F578F230-C7D7-433A-96A4-0D9F77BA55CA}" type="pres">
      <dgm:prSet presAssocID="{5A7D0F3E-57F1-4AF4-8BBE-9FD274651175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04262-B778-4AF6-ABF5-D0D486A1D278}" type="pres">
      <dgm:prSet presAssocID="{950159EF-6577-46BE-8E1F-E195498FEC71}" presName="middleSibTrans" presStyleCnt="0"/>
      <dgm:spPr/>
    </dgm:pt>
    <dgm:pt modelId="{D8C348C6-4485-4051-8F72-29DAE237A681}" type="pres">
      <dgm:prSet presAssocID="{4CA14A4F-49A8-4838-B380-68B429D7A898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FF891-1A96-4A38-B094-7B6494FBC906}" type="pres">
      <dgm:prSet presAssocID="{ACECB3F8-88E4-4FF5-BCB2-E3B5FE9A4731}" presName="centerBox" presStyleCnt="0"/>
      <dgm:spPr/>
    </dgm:pt>
    <dgm:pt modelId="{4A1B5B0E-C501-4BB7-804A-A8E25783A5B1}" type="pres">
      <dgm:prSet presAssocID="{ACECB3F8-88E4-4FF5-BCB2-E3B5FE9A4731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2B466D80-DB09-4759-9082-7077AAF28B43}" type="pres">
      <dgm:prSet presAssocID="{ACECB3F8-88E4-4FF5-BCB2-E3B5FE9A4731}" presName="centerBoxChildren" presStyleCnt="0"/>
      <dgm:spPr/>
    </dgm:pt>
    <dgm:pt modelId="{24BCCD9A-1450-4C3E-ABC2-C2AA5443AD5B}" type="pres">
      <dgm:prSet presAssocID="{301FA531-1C48-403C-8A07-A9BE0B069D5C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FCB55-BCF9-49E3-B7DF-10CE60A2822E}" type="pres">
      <dgm:prSet presAssocID="{B4CF634B-8078-41A5-B5FD-A31AD5756D31}" presName="centerSibTrans" presStyleCnt="0"/>
      <dgm:spPr/>
    </dgm:pt>
    <dgm:pt modelId="{EE4089A3-EB6B-4721-864E-A3A4EF541ACD}" type="pres">
      <dgm:prSet presAssocID="{8B3BF6A8-AB41-4B22-9574-4BD11B588BC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8F43ED-3289-4752-AB57-6055C32CCF30}" srcId="{ACECB3F8-88E4-4FF5-BCB2-E3B5FE9A4731}" destId="{E258E0A0-B55B-4A9F-9A8B-E3CFA6584305}" srcOrd="2" destOrd="0" parTransId="{0CD6004A-74B1-41AA-9845-AF0B70428BAF}" sibTransId="{AF3FF4B6-5289-4797-AC12-F77619D01DB5}"/>
    <dgm:cxn modelId="{3E39A421-9DF7-448D-8231-355BD78D738F}" srcId="{166A5DA7-6925-4217-BFF8-BB45C457F228}" destId="{4CA14A4F-49A8-4838-B380-68B429D7A898}" srcOrd="1" destOrd="0" parTransId="{7FCADAA2-5CE6-43A9-BBD5-59D3F572A6A9}" sibTransId="{C212398F-D7D2-41F9-ABB0-982CB9EE7F13}"/>
    <dgm:cxn modelId="{9AA6263A-CBC4-4B37-B73D-78294BDEFD7B}" type="presOf" srcId="{D451310E-795C-4031-A8F9-032A1EFCD240}" destId="{68C31ADC-0289-4E32-8119-34251D015FA0}" srcOrd="0" destOrd="0" presId="urn:microsoft.com/office/officeart/2005/8/layout/target2"/>
    <dgm:cxn modelId="{D19EA29B-5F6C-485A-8E56-D6D78C1D443C}" srcId="{D451310E-795C-4031-A8F9-032A1EFCD240}" destId="{549E514C-507D-4DB6-A114-61D6A69E7069}" srcOrd="1" destOrd="0" parTransId="{4D4F1413-6DC0-4706-86EA-7CE0CB93020E}" sibTransId="{96216C9E-AC5D-4CC7-83EE-0256AFB09CAB}"/>
    <dgm:cxn modelId="{894AC84D-788B-4B77-A47C-3940FDC725FC}" type="presOf" srcId="{E258E0A0-B55B-4A9F-9A8B-E3CFA6584305}" destId="{4A1B5B0E-C501-4BB7-804A-A8E25783A5B1}" srcOrd="0" destOrd="0" presId="urn:microsoft.com/office/officeart/2005/8/layout/target2"/>
    <dgm:cxn modelId="{DB026CFD-9421-46B6-BA05-17F338AE6537}" srcId="{ACECB3F8-88E4-4FF5-BCB2-E3B5FE9A4731}" destId="{166A5DA7-6925-4217-BFF8-BB45C457F228}" srcOrd="1" destOrd="0" parTransId="{38F9A124-8D45-48E2-9A95-6A60A20DF815}" sibTransId="{5D700A4E-F61E-4F66-B8D9-B52677079C8E}"/>
    <dgm:cxn modelId="{6ACDF766-5A03-4644-BFF3-B604B1287224}" srcId="{ACECB3F8-88E4-4FF5-BCB2-E3B5FE9A4731}" destId="{D451310E-795C-4031-A8F9-032A1EFCD240}" srcOrd="0" destOrd="0" parTransId="{BB14F869-E2F2-4247-BAF8-68399377E4C2}" sibTransId="{1A5FF517-6F40-498D-8EF4-D0924BAA2882}"/>
    <dgm:cxn modelId="{9C8FA5EF-7B06-4251-9EB7-7A8D4FDDC479}" type="presOf" srcId="{166A5DA7-6925-4217-BFF8-BB45C457F228}" destId="{3DFBBA00-97B9-49AB-B7BF-9FE85411302F}" srcOrd="0" destOrd="0" presId="urn:microsoft.com/office/officeart/2005/8/layout/target2"/>
    <dgm:cxn modelId="{7A122D1F-ADFC-4BC6-8145-D2C101B58E7D}" srcId="{D451310E-795C-4031-A8F9-032A1EFCD240}" destId="{93477419-32FF-43B9-8E6C-6B038AA9FC7B}" srcOrd="0" destOrd="0" parTransId="{CCA4F1F2-CC5F-499A-90AA-832BB2FF3E00}" sibTransId="{4DDCA0E7-E71D-4862-8C70-CF6E283BAAC2}"/>
    <dgm:cxn modelId="{2B1AA399-2ABD-45CC-BA31-233809B73D02}" srcId="{E258E0A0-B55B-4A9F-9A8B-E3CFA6584305}" destId="{301FA531-1C48-403C-8A07-A9BE0B069D5C}" srcOrd="0" destOrd="0" parTransId="{CBED80C5-74EC-4BDD-B2B2-4CAA23761B30}" sibTransId="{B4CF634B-8078-41A5-B5FD-A31AD5756D31}"/>
    <dgm:cxn modelId="{D0FB324B-7C02-442E-8EEA-479C9ECC5B27}" type="presOf" srcId="{5A7D0F3E-57F1-4AF4-8BBE-9FD274651175}" destId="{F578F230-C7D7-433A-96A4-0D9F77BA55CA}" srcOrd="0" destOrd="0" presId="urn:microsoft.com/office/officeart/2005/8/layout/target2"/>
    <dgm:cxn modelId="{ABC261C5-9449-4AE2-97BD-01B04925D778}" srcId="{166A5DA7-6925-4217-BFF8-BB45C457F228}" destId="{5A7D0F3E-57F1-4AF4-8BBE-9FD274651175}" srcOrd="0" destOrd="0" parTransId="{3B1E3AD7-6B1B-4567-ABDF-9612B4868E8A}" sibTransId="{950159EF-6577-46BE-8E1F-E195498FEC71}"/>
    <dgm:cxn modelId="{D6A59759-7EAF-479A-8097-BC191743804C}" type="presOf" srcId="{549E514C-507D-4DB6-A114-61D6A69E7069}" destId="{A0764A88-131E-48B8-B65A-4E91F7253813}" srcOrd="0" destOrd="0" presId="urn:microsoft.com/office/officeart/2005/8/layout/target2"/>
    <dgm:cxn modelId="{EEAF1DCA-3629-43BB-BBE8-F80D2CD65677}" type="presOf" srcId="{8B3BF6A8-AB41-4B22-9574-4BD11B588BCF}" destId="{EE4089A3-EB6B-4721-864E-A3A4EF541ACD}" srcOrd="0" destOrd="0" presId="urn:microsoft.com/office/officeart/2005/8/layout/target2"/>
    <dgm:cxn modelId="{3B2F10A7-B0A1-409A-AC18-6624996B37C7}" type="presOf" srcId="{4CA14A4F-49A8-4838-B380-68B429D7A898}" destId="{D8C348C6-4485-4051-8F72-29DAE237A681}" srcOrd="0" destOrd="0" presId="urn:microsoft.com/office/officeart/2005/8/layout/target2"/>
    <dgm:cxn modelId="{9B533CD7-D641-40E4-A300-5BB1BA70C570}" type="presOf" srcId="{93477419-32FF-43B9-8E6C-6B038AA9FC7B}" destId="{A8DEE369-22AC-44D1-B6E7-8823C0CD2548}" srcOrd="0" destOrd="0" presId="urn:microsoft.com/office/officeart/2005/8/layout/target2"/>
    <dgm:cxn modelId="{CA166064-30DF-42BC-9469-E8A273BFD4B2}" type="presOf" srcId="{301FA531-1C48-403C-8A07-A9BE0B069D5C}" destId="{24BCCD9A-1450-4C3E-ABC2-C2AA5443AD5B}" srcOrd="0" destOrd="0" presId="urn:microsoft.com/office/officeart/2005/8/layout/target2"/>
    <dgm:cxn modelId="{7955FE7B-3670-40B2-A794-C46E55F80601}" srcId="{E258E0A0-B55B-4A9F-9A8B-E3CFA6584305}" destId="{8B3BF6A8-AB41-4B22-9574-4BD11B588BCF}" srcOrd="1" destOrd="0" parTransId="{E2876BA5-DEC4-4A34-A42F-1C83484E100B}" sibTransId="{008914F4-5B82-4EDC-B0EC-27100A6E26EF}"/>
    <dgm:cxn modelId="{47198C71-0972-4CEC-B7FC-8EEF9D9ED29F}" type="presOf" srcId="{ACECB3F8-88E4-4FF5-BCB2-E3B5FE9A4731}" destId="{B730B472-D79B-4E3D-8F10-776CA54D066D}" srcOrd="0" destOrd="0" presId="urn:microsoft.com/office/officeart/2005/8/layout/target2"/>
    <dgm:cxn modelId="{F520C077-4EBD-46D8-8798-42D7C8F59069}" type="presParOf" srcId="{B730B472-D79B-4E3D-8F10-776CA54D066D}" destId="{E663C474-ECC2-4467-B28C-FCF1916B0722}" srcOrd="0" destOrd="0" presId="urn:microsoft.com/office/officeart/2005/8/layout/target2"/>
    <dgm:cxn modelId="{ECD923D0-F74D-4E95-9CCD-A0B768DDFA2B}" type="presParOf" srcId="{E663C474-ECC2-4467-B28C-FCF1916B0722}" destId="{68C31ADC-0289-4E32-8119-34251D015FA0}" srcOrd="0" destOrd="0" presId="urn:microsoft.com/office/officeart/2005/8/layout/target2"/>
    <dgm:cxn modelId="{B0549608-C95C-4C45-AC77-8660C65E126E}" type="presParOf" srcId="{E663C474-ECC2-4467-B28C-FCF1916B0722}" destId="{6895DF64-B6B0-498B-8A69-71602E0913DE}" srcOrd="1" destOrd="0" presId="urn:microsoft.com/office/officeart/2005/8/layout/target2"/>
    <dgm:cxn modelId="{4D794D7A-E9A8-4A6F-A58C-D5EEF95F3C6F}" type="presParOf" srcId="{6895DF64-B6B0-498B-8A69-71602E0913DE}" destId="{A8DEE369-22AC-44D1-B6E7-8823C0CD2548}" srcOrd="0" destOrd="0" presId="urn:microsoft.com/office/officeart/2005/8/layout/target2"/>
    <dgm:cxn modelId="{C4E8F1AD-FA45-4CD9-99AE-0ECEB9DF1BF9}" type="presParOf" srcId="{6895DF64-B6B0-498B-8A69-71602E0913DE}" destId="{0875FCEE-7585-49E7-849C-B635A66D23CC}" srcOrd="1" destOrd="0" presId="urn:microsoft.com/office/officeart/2005/8/layout/target2"/>
    <dgm:cxn modelId="{BD21F39C-D1A1-4283-943A-5A6969F678F5}" type="presParOf" srcId="{6895DF64-B6B0-498B-8A69-71602E0913DE}" destId="{A0764A88-131E-48B8-B65A-4E91F7253813}" srcOrd="2" destOrd="0" presId="urn:microsoft.com/office/officeart/2005/8/layout/target2"/>
    <dgm:cxn modelId="{B9E5AB05-4A28-4A8E-89F7-E0DB420E4782}" type="presParOf" srcId="{B730B472-D79B-4E3D-8F10-776CA54D066D}" destId="{A834EDFD-69E7-4005-A391-F822E02DE608}" srcOrd="1" destOrd="0" presId="urn:microsoft.com/office/officeart/2005/8/layout/target2"/>
    <dgm:cxn modelId="{5E78A12B-C03D-4BCD-99C3-22B55186F5BC}" type="presParOf" srcId="{A834EDFD-69E7-4005-A391-F822E02DE608}" destId="{3DFBBA00-97B9-49AB-B7BF-9FE85411302F}" srcOrd="0" destOrd="0" presId="urn:microsoft.com/office/officeart/2005/8/layout/target2"/>
    <dgm:cxn modelId="{555EC2B6-2CD4-48A5-852D-1531C89E8E1F}" type="presParOf" srcId="{A834EDFD-69E7-4005-A391-F822E02DE608}" destId="{38AF5787-E058-4520-8E8C-70735164C74F}" srcOrd="1" destOrd="0" presId="urn:microsoft.com/office/officeart/2005/8/layout/target2"/>
    <dgm:cxn modelId="{D702AE6A-0729-4A48-9F65-8EF7F0DC38BD}" type="presParOf" srcId="{38AF5787-E058-4520-8E8C-70735164C74F}" destId="{F578F230-C7D7-433A-96A4-0D9F77BA55CA}" srcOrd="0" destOrd="0" presId="urn:microsoft.com/office/officeart/2005/8/layout/target2"/>
    <dgm:cxn modelId="{A89E6501-A435-48C6-889B-54BC7501B359}" type="presParOf" srcId="{38AF5787-E058-4520-8E8C-70735164C74F}" destId="{A7604262-B778-4AF6-ABF5-D0D486A1D278}" srcOrd="1" destOrd="0" presId="urn:microsoft.com/office/officeart/2005/8/layout/target2"/>
    <dgm:cxn modelId="{3231BCA4-01D5-49FC-95DF-CC7442DA8D74}" type="presParOf" srcId="{38AF5787-E058-4520-8E8C-70735164C74F}" destId="{D8C348C6-4485-4051-8F72-29DAE237A681}" srcOrd="2" destOrd="0" presId="urn:microsoft.com/office/officeart/2005/8/layout/target2"/>
    <dgm:cxn modelId="{8C312BAE-CA60-44A1-9262-B45187A4C816}" type="presParOf" srcId="{B730B472-D79B-4E3D-8F10-776CA54D066D}" destId="{E7DFF891-1A96-4A38-B094-7B6494FBC906}" srcOrd="2" destOrd="0" presId="urn:microsoft.com/office/officeart/2005/8/layout/target2"/>
    <dgm:cxn modelId="{9FC7D612-0DEE-415B-B643-849DF05D58EE}" type="presParOf" srcId="{E7DFF891-1A96-4A38-B094-7B6494FBC906}" destId="{4A1B5B0E-C501-4BB7-804A-A8E25783A5B1}" srcOrd="0" destOrd="0" presId="urn:microsoft.com/office/officeart/2005/8/layout/target2"/>
    <dgm:cxn modelId="{46CC8C31-3161-4ED4-8D23-5245E81ADEAF}" type="presParOf" srcId="{E7DFF891-1A96-4A38-B094-7B6494FBC906}" destId="{2B466D80-DB09-4759-9082-7077AAF28B43}" srcOrd="1" destOrd="0" presId="urn:microsoft.com/office/officeart/2005/8/layout/target2"/>
    <dgm:cxn modelId="{D04F1928-2273-4E84-900F-DF2E9580A364}" type="presParOf" srcId="{2B466D80-DB09-4759-9082-7077AAF28B43}" destId="{24BCCD9A-1450-4C3E-ABC2-C2AA5443AD5B}" srcOrd="0" destOrd="0" presId="urn:microsoft.com/office/officeart/2005/8/layout/target2"/>
    <dgm:cxn modelId="{35225409-F641-4D08-8C2E-C4BEA8DE59D6}" type="presParOf" srcId="{2B466D80-DB09-4759-9082-7077AAF28B43}" destId="{ED0FCB55-BCF9-49E3-B7DF-10CE60A2822E}" srcOrd="1" destOrd="0" presId="urn:microsoft.com/office/officeart/2005/8/layout/target2"/>
    <dgm:cxn modelId="{684EEB1F-DB38-4789-8443-D53FBC94ACF1}" type="presParOf" srcId="{2B466D80-DB09-4759-9082-7077AAF28B43}" destId="{EE4089A3-EB6B-4721-864E-A3A4EF541AC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3C0E5E6F-D6B3-4C8C-8CA2-8B35D643F043}" type="presOf" srcId="{F6B762E3-8855-4A74-9262-3F8CE436689F}" destId="{00F7E0C8-002E-4265-B2D1-2ACDD1AE55EA}" srcOrd="0" destOrd="0" presId="urn:microsoft.com/office/officeart/2005/8/layout/chevron1"/>
    <dgm:cxn modelId="{ACA7E2C2-911F-494F-BFEC-48301F5F68E9}" type="presOf" srcId="{E5FF0AD3-6736-43F0-9C60-F78250A7C9FB}" destId="{7E177829-AC8A-42EB-8812-BED86A7DBBB5}" srcOrd="0" destOrd="0" presId="urn:microsoft.com/office/officeart/2005/8/layout/chevron1"/>
    <dgm:cxn modelId="{2952E3DE-9528-4FB4-A5B0-CD3EF3A6DCFD}" type="presOf" srcId="{0B00C945-EE7B-429A-8ED2-3170B2515963}" destId="{4724ECDF-1ACB-4913-A9B2-F96E1F75DA32}" srcOrd="0" destOrd="0" presId="urn:microsoft.com/office/officeart/2005/8/layout/chevron1"/>
    <dgm:cxn modelId="{086D4DEF-C07E-4FC7-957A-57F071E4C2DB}" type="presOf" srcId="{EFD89E93-CA34-498E-8CE2-A86ECD79D203}" destId="{0E40EFB2-1B6E-450D-9F09-07DB2865C0D2}" srcOrd="0" destOrd="0" presId="urn:microsoft.com/office/officeart/2005/8/layout/chevron1"/>
    <dgm:cxn modelId="{AA175E43-F883-4094-8AB6-EA0962391638}" type="presOf" srcId="{D7105B68-4D31-4045-B84D-7C2B215215BB}" destId="{C1393364-761F-42CD-A135-5545DC36E5EA}" srcOrd="0" destOrd="0" presId="urn:microsoft.com/office/officeart/2005/8/layout/chevron1"/>
    <dgm:cxn modelId="{7E585073-C13F-4F27-B0D5-9B97E6538772}" type="presOf" srcId="{F7D4B9C3-7236-46BE-AF73-3449BEC42013}" destId="{D821F0A2-DC94-4A9B-96B6-E360F42C7ADA}" srcOrd="0" destOrd="0" presId="urn:microsoft.com/office/officeart/2005/8/layout/chevron1"/>
    <dgm:cxn modelId="{9A03D47E-F206-4B3A-AED2-3E21EBE5982B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44EC5664-ADB9-4912-B7E3-7565146EA5BF}" type="presParOf" srcId="{C481533E-A42B-4CF1-8E0E-7F314A64D810}" destId="{4724ECDF-1ACB-4913-A9B2-F96E1F75DA32}" srcOrd="0" destOrd="0" presId="urn:microsoft.com/office/officeart/2005/8/layout/chevron1"/>
    <dgm:cxn modelId="{39BF06A9-D864-4E9B-A96A-B13EEFA2DC10}" type="presParOf" srcId="{C481533E-A42B-4CF1-8E0E-7F314A64D810}" destId="{D783B765-AD89-4320-82D9-93A89640A5C8}" srcOrd="1" destOrd="0" presId="urn:microsoft.com/office/officeart/2005/8/layout/chevron1"/>
    <dgm:cxn modelId="{291823F6-5C04-44A5-9A67-8C4E8EE58015}" type="presParOf" srcId="{C481533E-A42B-4CF1-8E0E-7F314A64D810}" destId="{7E177829-AC8A-42EB-8812-BED86A7DBBB5}" srcOrd="2" destOrd="0" presId="urn:microsoft.com/office/officeart/2005/8/layout/chevron1"/>
    <dgm:cxn modelId="{4C1C2E88-48F9-4F2C-AA7E-2B73A9339703}" type="presParOf" srcId="{C481533E-A42B-4CF1-8E0E-7F314A64D810}" destId="{098C1EB4-9726-4AFC-B2AC-231EC7D90BB3}" srcOrd="3" destOrd="0" presId="urn:microsoft.com/office/officeart/2005/8/layout/chevron1"/>
    <dgm:cxn modelId="{A4754D56-8ECC-4424-98A6-96C13AEC89AF}" type="presParOf" srcId="{C481533E-A42B-4CF1-8E0E-7F314A64D810}" destId="{C1393364-761F-42CD-A135-5545DC36E5EA}" srcOrd="4" destOrd="0" presId="urn:microsoft.com/office/officeart/2005/8/layout/chevron1"/>
    <dgm:cxn modelId="{34995A92-E47D-4C00-96A2-5ACAFA017CC1}" type="presParOf" srcId="{C481533E-A42B-4CF1-8E0E-7F314A64D810}" destId="{AC10D550-4F3C-475E-8701-F840C97CADC1}" srcOrd="5" destOrd="0" presId="urn:microsoft.com/office/officeart/2005/8/layout/chevron1"/>
    <dgm:cxn modelId="{695A91D1-6858-4452-9757-4E16BDBF66CB}" type="presParOf" srcId="{C481533E-A42B-4CF1-8E0E-7F314A64D810}" destId="{0E40EFB2-1B6E-450D-9F09-07DB2865C0D2}" srcOrd="6" destOrd="0" presId="urn:microsoft.com/office/officeart/2005/8/layout/chevron1"/>
    <dgm:cxn modelId="{124E5E7F-D832-4BD8-9B4F-07121B402908}" type="presParOf" srcId="{C481533E-A42B-4CF1-8E0E-7F314A64D810}" destId="{725BCB5E-75C6-45E5-AA0E-392B223C0FD5}" srcOrd="7" destOrd="0" presId="urn:microsoft.com/office/officeart/2005/8/layout/chevron1"/>
    <dgm:cxn modelId="{F69AE7D4-2FF1-4EDC-B25C-5930A6EF8BBC}" type="presParOf" srcId="{C481533E-A42B-4CF1-8E0E-7F314A64D810}" destId="{D821F0A2-DC94-4A9B-96B6-E360F42C7ADA}" srcOrd="8" destOrd="0" presId="urn:microsoft.com/office/officeart/2005/8/layout/chevron1"/>
    <dgm:cxn modelId="{2145E519-1B03-4188-9AC6-EE581635FC8E}" type="presParOf" srcId="{C481533E-A42B-4CF1-8E0E-7F314A64D810}" destId="{10C08DBF-450E-41F3-87F5-C2E2DACBD301}" srcOrd="9" destOrd="0" presId="urn:microsoft.com/office/officeart/2005/8/layout/chevron1"/>
    <dgm:cxn modelId="{1585FDB9-2AB7-422D-89AC-E1D1F7DCD3C7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650888-861C-4FB5-94F1-9D64AC66684E}" type="presOf" srcId="{D7105B68-4D31-4045-B84D-7C2B215215BB}" destId="{C1393364-761F-42CD-A135-5545DC36E5EA}" srcOrd="0" destOrd="0" presId="urn:microsoft.com/office/officeart/2005/8/layout/chevron1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F35DDC82-0B27-4BB9-9B57-3A5D300344E9}" type="presOf" srcId="{F6B762E3-8855-4A74-9262-3F8CE436689F}" destId="{00F7E0C8-002E-4265-B2D1-2ACDD1AE55EA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FB3834E8-33DE-4368-AB70-5CE2EF038CE7}" type="presOf" srcId="{E5FF0AD3-6736-43F0-9C60-F78250A7C9FB}" destId="{7E177829-AC8A-42EB-8812-BED86A7DBBB5}" srcOrd="0" destOrd="0" presId="urn:microsoft.com/office/officeart/2005/8/layout/chevron1"/>
    <dgm:cxn modelId="{04835B8F-7DCA-4C9B-9267-CF32FFC87414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878F831B-60F7-4FAE-84A2-5EB418100A9A}" type="presOf" srcId="{EFD89E93-CA34-498E-8CE2-A86ECD79D203}" destId="{0E40EFB2-1B6E-450D-9F09-07DB2865C0D2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B81C4825-D2E7-47FC-B3C9-13CC028D99AD}" type="presOf" srcId="{F7D4B9C3-7236-46BE-AF73-3449BEC42013}" destId="{D821F0A2-DC94-4A9B-96B6-E360F42C7ADA}" srcOrd="0" destOrd="0" presId="urn:microsoft.com/office/officeart/2005/8/layout/chevron1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AE54D9C5-307A-4D58-9DA9-8FFECFAE65C6}" type="presOf" srcId="{0B00C945-EE7B-429A-8ED2-3170B2515963}" destId="{4724ECDF-1ACB-4913-A9B2-F96E1F75DA32}" srcOrd="0" destOrd="0" presId="urn:microsoft.com/office/officeart/2005/8/layout/chevron1"/>
    <dgm:cxn modelId="{E616F236-52F2-4513-B5BC-345708100357}" type="presParOf" srcId="{C481533E-A42B-4CF1-8E0E-7F314A64D810}" destId="{4724ECDF-1ACB-4913-A9B2-F96E1F75DA32}" srcOrd="0" destOrd="0" presId="urn:microsoft.com/office/officeart/2005/8/layout/chevron1"/>
    <dgm:cxn modelId="{1EBC6A80-51D1-4181-9A3F-F85885360E3E}" type="presParOf" srcId="{C481533E-A42B-4CF1-8E0E-7F314A64D810}" destId="{D783B765-AD89-4320-82D9-93A89640A5C8}" srcOrd="1" destOrd="0" presId="urn:microsoft.com/office/officeart/2005/8/layout/chevron1"/>
    <dgm:cxn modelId="{14E73549-57DB-4D21-B47E-6FFC6213BDCB}" type="presParOf" srcId="{C481533E-A42B-4CF1-8E0E-7F314A64D810}" destId="{7E177829-AC8A-42EB-8812-BED86A7DBBB5}" srcOrd="2" destOrd="0" presId="urn:microsoft.com/office/officeart/2005/8/layout/chevron1"/>
    <dgm:cxn modelId="{E131FB58-456A-44B7-ABB8-2F75BF7A268C}" type="presParOf" srcId="{C481533E-A42B-4CF1-8E0E-7F314A64D810}" destId="{098C1EB4-9726-4AFC-B2AC-231EC7D90BB3}" srcOrd="3" destOrd="0" presId="urn:microsoft.com/office/officeart/2005/8/layout/chevron1"/>
    <dgm:cxn modelId="{6CED4534-6372-40EA-8289-1F0139371C58}" type="presParOf" srcId="{C481533E-A42B-4CF1-8E0E-7F314A64D810}" destId="{C1393364-761F-42CD-A135-5545DC36E5EA}" srcOrd="4" destOrd="0" presId="urn:microsoft.com/office/officeart/2005/8/layout/chevron1"/>
    <dgm:cxn modelId="{C1E869D0-39AD-402B-ADE3-9090E61711C1}" type="presParOf" srcId="{C481533E-A42B-4CF1-8E0E-7F314A64D810}" destId="{AC10D550-4F3C-475E-8701-F840C97CADC1}" srcOrd="5" destOrd="0" presId="urn:microsoft.com/office/officeart/2005/8/layout/chevron1"/>
    <dgm:cxn modelId="{7FBF02D0-5988-4C4F-8D22-0488D88420DC}" type="presParOf" srcId="{C481533E-A42B-4CF1-8E0E-7F314A64D810}" destId="{0E40EFB2-1B6E-450D-9F09-07DB2865C0D2}" srcOrd="6" destOrd="0" presId="urn:microsoft.com/office/officeart/2005/8/layout/chevron1"/>
    <dgm:cxn modelId="{9E5EFDC4-E182-45E1-8A14-5C2E7FA0F6A3}" type="presParOf" srcId="{C481533E-A42B-4CF1-8E0E-7F314A64D810}" destId="{725BCB5E-75C6-45E5-AA0E-392B223C0FD5}" srcOrd="7" destOrd="0" presId="urn:microsoft.com/office/officeart/2005/8/layout/chevron1"/>
    <dgm:cxn modelId="{16228578-37A8-4540-8B9B-0210FD2AD95B}" type="presParOf" srcId="{C481533E-A42B-4CF1-8E0E-7F314A64D810}" destId="{D821F0A2-DC94-4A9B-96B6-E360F42C7ADA}" srcOrd="8" destOrd="0" presId="urn:microsoft.com/office/officeart/2005/8/layout/chevron1"/>
    <dgm:cxn modelId="{3BAEB6E4-B6FF-4427-A72C-EA5C9E5B837B}" type="presParOf" srcId="{C481533E-A42B-4CF1-8E0E-7F314A64D810}" destId="{10C08DBF-450E-41F3-87F5-C2E2DACBD301}" srcOrd="9" destOrd="0" presId="urn:microsoft.com/office/officeart/2005/8/layout/chevron1"/>
    <dgm:cxn modelId="{31644BC0-E887-4B49-A134-8FAAF60987E4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98BFC52D-7283-4F75-A2AB-7E7C7209DC36}" type="presOf" srcId="{D7105B68-4D31-4045-B84D-7C2B215215BB}" destId="{C1393364-761F-42CD-A135-5545DC36E5EA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E95DDDB9-A517-408E-B862-B7BCB4E0916F}" type="presOf" srcId="{EFD89E93-CA34-498E-8CE2-A86ECD79D203}" destId="{0E40EFB2-1B6E-450D-9F09-07DB2865C0D2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E1385C84-AE56-4ACF-A6A3-12B4434B20BD}" type="presOf" srcId="{F7D4B9C3-7236-46BE-AF73-3449BEC42013}" destId="{D821F0A2-DC94-4A9B-96B6-E360F42C7ADA}" srcOrd="0" destOrd="0" presId="urn:microsoft.com/office/officeart/2005/8/layout/chevron1"/>
    <dgm:cxn modelId="{83068FF2-4712-4F23-AB8A-0ABF2A02813E}" type="presOf" srcId="{18C313CE-E5A9-4569-AF91-2AC69C51D291}" destId="{C481533E-A42B-4CF1-8E0E-7F314A64D810}" srcOrd="0" destOrd="0" presId="urn:microsoft.com/office/officeart/2005/8/layout/chevron1"/>
    <dgm:cxn modelId="{0831D07F-698A-43DC-A1BB-7C2BF88F6E8B}" type="presOf" srcId="{F6B762E3-8855-4A74-9262-3F8CE436689F}" destId="{00F7E0C8-002E-4265-B2D1-2ACDD1AE55EA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03AF9BB8-00F0-4378-B527-1CCF74C82C0F}" type="presOf" srcId="{0B00C945-EE7B-429A-8ED2-3170B2515963}" destId="{4724ECDF-1ACB-4913-A9B2-F96E1F75DA32}" srcOrd="0" destOrd="0" presId="urn:microsoft.com/office/officeart/2005/8/layout/chevron1"/>
    <dgm:cxn modelId="{07051A1B-7903-48FA-9685-14F3A16985E8}" type="presOf" srcId="{E5FF0AD3-6736-43F0-9C60-F78250A7C9FB}" destId="{7E177829-AC8A-42EB-8812-BED86A7DBBB5}" srcOrd="0" destOrd="0" presId="urn:microsoft.com/office/officeart/2005/8/layout/chevron1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37619AD8-DFE8-4496-975D-7453F576FE1B}" type="presParOf" srcId="{C481533E-A42B-4CF1-8E0E-7F314A64D810}" destId="{4724ECDF-1ACB-4913-A9B2-F96E1F75DA32}" srcOrd="0" destOrd="0" presId="urn:microsoft.com/office/officeart/2005/8/layout/chevron1"/>
    <dgm:cxn modelId="{70E072D7-BF65-4C75-BB26-D1D5C2946451}" type="presParOf" srcId="{C481533E-A42B-4CF1-8E0E-7F314A64D810}" destId="{D783B765-AD89-4320-82D9-93A89640A5C8}" srcOrd="1" destOrd="0" presId="urn:microsoft.com/office/officeart/2005/8/layout/chevron1"/>
    <dgm:cxn modelId="{DE83C1B3-7510-49DA-AD8F-CD7716DB569A}" type="presParOf" srcId="{C481533E-A42B-4CF1-8E0E-7F314A64D810}" destId="{7E177829-AC8A-42EB-8812-BED86A7DBBB5}" srcOrd="2" destOrd="0" presId="urn:microsoft.com/office/officeart/2005/8/layout/chevron1"/>
    <dgm:cxn modelId="{165AE587-F4BC-40B3-881C-CA42500220E2}" type="presParOf" srcId="{C481533E-A42B-4CF1-8E0E-7F314A64D810}" destId="{098C1EB4-9726-4AFC-B2AC-231EC7D90BB3}" srcOrd="3" destOrd="0" presId="urn:microsoft.com/office/officeart/2005/8/layout/chevron1"/>
    <dgm:cxn modelId="{44D0DDD0-1BE1-43F4-B688-D8A953058635}" type="presParOf" srcId="{C481533E-A42B-4CF1-8E0E-7F314A64D810}" destId="{C1393364-761F-42CD-A135-5545DC36E5EA}" srcOrd="4" destOrd="0" presId="urn:microsoft.com/office/officeart/2005/8/layout/chevron1"/>
    <dgm:cxn modelId="{5B7D1A6C-C61B-443B-A30B-86BC49089377}" type="presParOf" srcId="{C481533E-A42B-4CF1-8E0E-7F314A64D810}" destId="{AC10D550-4F3C-475E-8701-F840C97CADC1}" srcOrd="5" destOrd="0" presId="urn:microsoft.com/office/officeart/2005/8/layout/chevron1"/>
    <dgm:cxn modelId="{0161E9FE-189C-4621-9FFC-762A91B5ED26}" type="presParOf" srcId="{C481533E-A42B-4CF1-8E0E-7F314A64D810}" destId="{0E40EFB2-1B6E-450D-9F09-07DB2865C0D2}" srcOrd="6" destOrd="0" presId="urn:microsoft.com/office/officeart/2005/8/layout/chevron1"/>
    <dgm:cxn modelId="{746D202C-2797-4E03-9CC3-F1B06DCD99C5}" type="presParOf" srcId="{C481533E-A42B-4CF1-8E0E-7F314A64D810}" destId="{725BCB5E-75C6-45E5-AA0E-392B223C0FD5}" srcOrd="7" destOrd="0" presId="urn:microsoft.com/office/officeart/2005/8/layout/chevron1"/>
    <dgm:cxn modelId="{49E66796-C736-40D3-861D-11C82C47F6CD}" type="presParOf" srcId="{C481533E-A42B-4CF1-8E0E-7F314A64D810}" destId="{D821F0A2-DC94-4A9B-96B6-E360F42C7ADA}" srcOrd="8" destOrd="0" presId="urn:microsoft.com/office/officeart/2005/8/layout/chevron1"/>
    <dgm:cxn modelId="{B97BFE72-35AE-4403-8B98-49483FAC5C4A}" type="presParOf" srcId="{C481533E-A42B-4CF1-8E0E-7F314A64D810}" destId="{10C08DBF-450E-41F3-87F5-C2E2DACBD301}" srcOrd="9" destOrd="0" presId="urn:microsoft.com/office/officeart/2005/8/layout/chevron1"/>
    <dgm:cxn modelId="{FA443C44-DE9E-4610-87B7-E498A0A4F7BB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BFC14607-8871-44FB-8C3D-0D01DD6CC8F0}" type="presOf" srcId="{0B00C945-EE7B-429A-8ED2-3170B2515963}" destId="{4724ECDF-1ACB-4913-A9B2-F96E1F75DA32}" srcOrd="0" destOrd="0" presId="urn:microsoft.com/office/officeart/2005/8/layout/chevron1"/>
    <dgm:cxn modelId="{8C109629-B1CB-4C4E-8163-AB8CFDD13890}" type="presOf" srcId="{D7105B68-4D31-4045-B84D-7C2B215215BB}" destId="{C1393364-761F-42CD-A135-5545DC36E5EA}" srcOrd="0" destOrd="0" presId="urn:microsoft.com/office/officeart/2005/8/layout/chevron1"/>
    <dgm:cxn modelId="{7520E0A0-558D-48E7-AE93-C7DC874B37E7}" type="presOf" srcId="{EFD89E93-CA34-498E-8CE2-A86ECD79D203}" destId="{0E40EFB2-1B6E-450D-9F09-07DB2865C0D2}" srcOrd="0" destOrd="0" presId="urn:microsoft.com/office/officeart/2005/8/layout/chevron1"/>
    <dgm:cxn modelId="{95BCFFA1-305B-42B7-9087-56915F56EE78}" type="presOf" srcId="{F7D4B9C3-7236-46BE-AF73-3449BEC42013}" destId="{D821F0A2-DC94-4A9B-96B6-E360F42C7ADA}" srcOrd="0" destOrd="0" presId="urn:microsoft.com/office/officeart/2005/8/layout/chevron1"/>
    <dgm:cxn modelId="{374E6590-D87E-4618-BCAF-B5D6E97FC185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C4CE1A36-CFFF-419B-98E5-E2A9DC41B8D5}" type="presOf" srcId="{E5FF0AD3-6736-43F0-9C60-F78250A7C9FB}" destId="{7E177829-AC8A-42EB-8812-BED86A7DBBB5}" srcOrd="0" destOrd="0" presId="urn:microsoft.com/office/officeart/2005/8/layout/chevron1"/>
    <dgm:cxn modelId="{1009422C-86DB-418F-9910-0D0182049B93}" type="presOf" srcId="{F6B762E3-8855-4A74-9262-3F8CE436689F}" destId="{00F7E0C8-002E-4265-B2D1-2ACDD1AE55EA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544865E1-166F-48BA-AB61-235F04E3F1BF}" type="presParOf" srcId="{C481533E-A42B-4CF1-8E0E-7F314A64D810}" destId="{4724ECDF-1ACB-4913-A9B2-F96E1F75DA32}" srcOrd="0" destOrd="0" presId="urn:microsoft.com/office/officeart/2005/8/layout/chevron1"/>
    <dgm:cxn modelId="{62D35E18-2AD2-43CE-95AF-DF619CC8CC45}" type="presParOf" srcId="{C481533E-A42B-4CF1-8E0E-7F314A64D810}" destId="{D783B765-AD89-4320-82D9-93A89640A5C8}" srcOrd="1" destOrd="0" presId="urn:microsoft.com/office/officeart/2005/8/layout/chevron1"/>
    <dgm:cxn modelId="{AC8F0613-3C19-4B35-8F04-2FB63E2697E6}" type="presParOf" srcId="{C481533E-A42B-4CF1-8E0E-7F314A64D810}" destId="{7E177829-AC8A-42EB-8812-BED86A7DBBB5}" srcOrd="2" destOrd="0" presId="urn:microsoft.com/office/officeart/2005/8/layout/chevron1"/>
    <dgm:cxn modelId="{0696E9CD-E593-4DA2-8A38-DB5BBE3F282A}" type="presParOf" srcId="{C481533E-A42B-4CF1-8E0E-7F314A64D810}" destId="{098C1EB4-9726-4AFC-B2AC-231EC7D90BB3}" srcOrd="3" destOrd="0" presId="urn:microsoft.com/office/officeart/2005/8/layout/chevron1"/>
    <dgm:cxn modelId="{93BF9B47-7EF7-45B9-8114-CDB370FF131D}" type="presParOf" srcId="{C481533E-A42B-4CF1-8E0E-7F314A64D810}" destId="{C1393364-761F-42CD-A135-5545DC36E5EA}" srcOrd="4" destOrd="0" presId="urn:microsoft.com/office/officeart/2005/8/layout/chevron1"/>
    <dgm:cxn modelId="{DF81B448-93C2-4B77-BF5D-B627D40E2A5F}" type="presParOf" srcId="{C481533E-A42B-4CF1-8E0E-7F314A64D810}" destId="{AC10D550-4F3C-475E-8701-F840C97CADC1}" srcOrd="5" destOrd="0" presId="urn:microsoft.com/office/officeart/2005/8/layout/chevron1"/>
    <dgm:cxn modelId="{6FB24FD4-021C-4440-BC7D-7C2CE34825A1}" type="presParOf" srcId="{C481533E-A42B-4CF1-8E0E-7F314A64D810}" destId="{0E40EFB2-1B6E-450D-9F09-07DB2865C0D2}" srcOrd="6" destOrd="0" presId="urn:microsoft.com/office/officeart/2005/8/layout/chevron1"/>
    <dgm:cxn modelId="{659C3741-2FCE-4B9F-9576-022B585734C3}" type="presParOf" srcId="{C481533E-A42B-4CF1-8E0E-7F314A64D810}" destId="{725BCB5E-75C6-45E5-AA0E-392B223C0FD5}" srcOrd="7" destOrd="0" presId="urn:microsoft.com/office/officeart/2005/8/layout/chevron1"/>
    <dgm:cxn modelId="{5F918CE0-003C-4636-AB21-56FAAF774D5E}" type="presParOf" srcId="{C481533E-A42B-4CF1-8E0E-7F314A64D810}" destId="{D821F0A2-DC94-4A9B-96B6-E360F42C7ADA}" srcOrd="8" destOrd="0" presId="urn:microsoft.com/office/officeart/2005/8/layout/chevron1"/>
    <dgm:cxn modelId="{B21986EB-42AC-4B0C-88CA-93B545667AF3}" type="presParOf" srcId="{C481533E-A42B-4CF1-8E0E-7F314A64D810}" destId="{10C08DBF-450E-41F3-87F5-C2E2DACBD301}" srcOrd="9" destOrd="0" presId="urn:microsoft.com/office/officeart/2005/8/layout/chevron1"/>
    <dgm:cxn modelId="{EC5A1916-E519-42C4-B7E3-C522F80D7685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0647AF-E502-4F72-939C-B493EDF51F2D}" type="presOf" srcId="{F6B762E3-8855-4A74-9262-3F8CE436689F}" destId="{00F7E0C8-002E-4265-B2D1-2ACDD1AE55EA}" srcOrd="0" destOrd="0" presId="urn:microsoft.com/office/officeart/2005/8/layout/chevron1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6FD71AF8-6259-4E4E-8941-6472B104549E}" type="presOf" srcId="{E5FF0AD3-6736-43F0-9C60-F78250A7C9FB}" destId="{7E177829-AC8A-42EB-8812-BED86A7DBBB5}" srcOrd="0" destOrd="0" presId="urn:microsoft.com/office/officeart/2005/8/layout/chevron1"/>
    <dgm:cxn modelId="{9AED1C9D-CB88-4EAD-A6B3-40A9218B25D7}" type="presOf" srcId="{D7105B68-4D31-4045-B84D-7C2B215215BB}" destId="{C1393364-761F-42CD-A135-5545DC36E5EA}" srcOrd="0" destOrd="0" presId="urn:microsoft.com/office/officeart/2005/8/layout/chevron1"/>
    <dgm:cxn modelId="{22C3D21A-0705-4545-A8C4-F1EE48660E79}" type="presOf" srcId="{18C313CE-E5A9-4569-AF91-2AC69C51D291}" destId="{C481533E-A42B-4CF1-8E0E-7F314A64D810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BF0BD42A-DB11-48F2-9212-A9986434C692}" type="presOf" srcId="{0B00C945-EE7B-429A-8ED2-3170B2515963}" destId="{4724ECDF-1ACB-4913-A9B2-F96E1F75DA32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03EC1F4E-7C9B-47F8-BC6A-D26810863F80}" type="presOf" srcId="{EFD89E93-CA34-498E-8CE2-A86ECD79D203}" destId="{0E40EFB2-1B6E-450D-9F09-07DB2865C0D2}" srcOrd="0" destOrd="0" presId="urn:microsoft.com/office/officeart/2005/8/layout/chevron1"/>
    <dgm:cxn modelId="{A2008FAC-5E0B-4C5A-93D0-17353424690E}" type="presOf" srcId="{F7D4B9C3-7236-46BE-AF73-3449BEC42013}" destId="{D821F0A2-DC94-4A9B-96B6-E360F42C7ADA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2B273387-5723-44AC-82B5-7E9728021BE2}" type="presParOf" srcId="{C481533E-A42B-4CF1-8E0E-7F314A64D810}" destId="{4724ECDF-1ACB-4913-A9B2-F96E1F75DA32}" srcOrd="0" destOrd="0" presId="urn:microsoft.com/office/officeart/2005/8/layout/chevron1"/>
    <dgm:cxn modelId="{41B3A6CE-460E-4DC5-B2AA-7A078C79EE23}" type="presParOf" srcId="{C481533E-A42B-4CF1-8E0E-7F314A64D810}" destId="{D783B765-AD89-4320-82D9-93A89640A5C8}" srcOrd="1" destOrd="0" presId="urn:microsoft.com/office/officeart/2005/8/layout/chevron1"/>
    <dgm:cxn modelId="{DC02E18C-460F-490A-B5AC-B11C996F677E}" type="presParOf" srcId="{C481533E-A42B-4CF1-8E0E-7F314A64D810}" destId="{7E177829-AC8A-42EB-8812-BED86A7DBBB5}" srcOrd="2" destOrd="0" presId="urn:microsoft.com/office/officeart/2005/8/layout/chevron1"/>
    <dgm:cxn modelId="{47CB597F-B083-4E4A-82AD-AFA12F63F9E8}" type="presParOf" srcId="{C481533E-A42B-4CF1-8E0E-7F314A64D810}" destId="{098C1EB4-9726-4AFC-B2AC-231EC7D90BB3}" srcOrd="3" destOrd="0" presId="urn:microsoft.com/office/officeart/2005/8/layout/chevron1"/>
    <dgm:cxn modelId="{4833FB89-7338-4DA7-B411-33952C053A28}" type="presParOf" srcId="{C481533E-A42B-4CF1-8E0E-7F314A64D810}" destId="{C1393364-761F-42CD-A135-5545DC36E5EA}" srcOrd="4" destOrd="0" presId="urn:microsoft.com/office/officeart/2005/8/layout/chevron1"/>
    <dgm:cxn modelId="{400EF0D4-2F8D-4789-BA73-EB0BEA49130D}" type="presParOf" srcId="{C481533E-A42B-4CF1-8E0E-7F314A64D810}" destId="{AC10D550-4F3C-475E-8701-F840C97CADC1}" srcOrd="5" destOrd="0" presId="urn:microsoft.com/office/officeart/2005/8/layout/chevron1"/>
    <dgm:cxn modelId="{CB4FEBA2-5AD7-42AD-91BC-0E1EAB9664FB}" type="presParOf" srcId="{C481533E-A42B-4CF1-8E0E-7F314A64D810}" destId="{0E40EFB2-1B6E-450D-9F09-07DB2865C0D2}" srcOrd="6" destOrd="0" presId="urn:microsoft.com/office/officeart/2005/8/layout/chevron1"/>
    <dgm:cxn modelId="{ACAE9F74-109E-42CC-A464-BC9E09553FAD}" type="presParOf" srcId="{C481533E-A42B-4CF1-8E0E-7F314A64D810}" destId="{725BCB5E-75C6-45E5-AA0E-392B223C0FD5}" srcOrd="7" destOrd="0" presId="urn:microsoft.com/office/officeart/2005/8/layout/chevron1"/>
    <dgm:cxn modelId="{94D8E6B3-18AF-4EAF-99F8-E358E4533A9A}" type="presParOf" srcId="{C481533E-A42B-4CF1-8E0E-7F314A64D810}" destId="{D821F0A2-DC94-4A9B-96B6-E360F42C7ADA}" srcOrd="8" destOrd="0" presId="urn:microsoft.com/office/officeart/2005/8/layout/chevron1"/>
    <dgm:cxn modelId="{A663CABD-37CE-41D2-A06A-5065AAE572D0}" type="presParOf" srcId="{C481533E-A42B-4CF1-8E0E-7F314A64D810}" destId="{10C08DBF-450E-41F3-87F5-C2E2DACBD301}" srcOrd="9" destOrd="0" presId="urn:microsoft.com/office/officeart/2005/8/layout/chevron1"/>
    <dgm:cxn modelId="{39A69B88-50F8-4BFD-987C-28B3D449B4EA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AA72AF-8DC2-4BC9-AE34-8D449CD1F3D8}" type="presOf" srcId="{E5FF0AD3-6736-43F0-9C60-F78250A7C9FB}" destId="{7E177829-AC8A-42EB-8812-BED86A7DBBB5}" srcOrd="0" destOrd="0" presId="urn:microsoft.com/office/officeart/2005/8/layout/chevron1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AD148B0-275B-4613-96D0-DDE8D195082E}" type="presOf" srcId="{F6B762E3-8855-4A74-9262-3F8CE436689F}" destId="{00F7E0C8-002E-4265-B2D1-2ACDD1AE55EA}" srcOrd="0" destOrd="0" presId="urn:microsoft.com/office/officeart/2005/8/layout/chevron1"/>
    <dgm:cxn modelId="{90286987-B534-41C8-B51C-D7004E4C3FB1}" type="presOf" srcId="{D7105B68-4D31-4045-B84D-7C2B215215BB}" destId="{C1393364-761F-42CD-A135-5545DC36E5EA}" srcOrd="0" destOrd="0" presId="urn:microsoft.com/office/officeart/2005/8/layout/chevron1"/>
    <dgm:cxn modelId="{B1622721-CF00-4D57-8CE3-122AF756648D}" type="presOf" srcId="{18C313CE-E5A9-4569-AF91-2AC69C51D291}" destId="{C481533E-A42B-4CF1-8E0E-7F314A64D810}" srcOrd="0" destOrd="0" presId="urn:microsoft.com/office/officeart/2005/8/layout/chevron1"/>
    <dgm:cxn modelId="{E2A1CB0F-53BE-43E0-A188-7012BCF6123C}" type="presOf" srcId="{EFD89E93-CA34-498E-8CE2-A86ECD79D203}" destId="{0E40EFB2-1B6E-450D-9F09-07DB2865C0D2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2079B970-F97D-4A7F-AEB8-D6F66A51E200}" type="presOf" srcId="{0B00C945-EE7B-429A-8ED2-3170B2515963}" destId="{4724ECDF-1ACB-4913-A9B2-F96E1F75DA32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83722B96-CC31-426E-8D53-5E654041B966}" type="presOf" srcId="{F7D4B9C3-7236-46BE-AF73-3449BEC42013}" destId="{D821F0A2-DC94-4A9B-96B6-E360F42C7ADA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DAA39827-17BA-45BF-B9E7-B1809006D607}" type="presParOf" srcId="{C481533E-A42B-4CF1-8E0E-7F314A64D810}" destId="{4724ECDF-1ACB-4913-A9B2-F96E1F75DA32}" srcOrd="0" destOrd="0" presId="urn:microsoft.com/office/officeart/2005/8/layout/chevron1"/>
    <dgm:cxn modelId="{E5E06211-83F1-4071-816B-65286560F469}" type="presParOf" srcId="{C481533E-A42B-4CF1-8E0E-7F314A64D810}" destId="{D783B765-AD89-4320-82D9-93A89640A5C8}" srcOrd="1" destOrd="0" presId="urn:microsoft.com/office/officeart/2005/8/layout/chevron1"/>
    <dgm:cxn modelId="{BB665781-C9D2-447D-91ED-81C36E5B265F}" type="presParOf" srcId="{C481533E-A42B-4CF1-8E0E-7F314A64D810}" destId="{7E177829-AC8A-42EB-8812-BED86A7DBBB5}" srcOrd="2" destOrd="0" presId="urn:microsoft.com/office/officeart/2005/8/layout/chevron1"/>
    <dgm:cxn modelId="{11EA7C92-D533-497E-B04A-A9E8FE18C849}" type="presParOf" srcId="{C481533E-A42B-4CF1-8E0E-7F314A64D810}" destId="{098C1EB4-9726-4AFC-B2AC-231EC7D90BB3}" srcOrd="3" destOrd="0" presId="urn:microsoft.com/office/officeart/2005/8/layout/chevron1"/>
    <dgm:cxn modelId="{7FE2606F-024C-4CD0-AE97-4DFC8DC7F59A}" type="presParOf" srcId="{C481533E-A42B-4CF1-8E0E-7F314A64D810}" destId="{C1393364-761F-42CD-A135-5545DC36E5EA}" srcOrd="4" destOrd="0" presId="urn:microsoft.com/office/officeart/2005/8/layout/chevron1"/>
    <dgm:cxn modelId="{7D483EE4-9D3E-4399-AC52-6ABD982FAC37}" type="presParOf" srcId="{C481533E-A42B-4CF1-8E0E-7F314A64D810}" destId="{AC10D550-4F3C-475E-8701-F840C97CADC1}" srcOrd="5" destOrd="0" presId="urn:microsoft.com/office/officeart/2005/8/layout/chevron1"/>
    <dgm:cxn modelId="{75AC9CFC-A468-42DB-AF92-3B70105C4A48}" type="presParOf" srcId="{C481533E-A42B-4CF1-8E0E-7F314A64D810}" destId="{0E40EFB2-1B6E-450D-9F09-07DB2865C0D2}" srcOrd="6" destOrd="0" presId="urn:microsoft.com/office/officeart/2005/8/layout/chevron1"/>
    <dgm:cxn modelId="{E338E08E-B4C7-48D7-9AE1-02C0E2181B9E}" type="presParOf" srcId="{C481533E-A42B-4CF1-8E0E-7F314A64D810}" destId="{725BCB5E-75C6-45E5-AA0E-392B223C0FD5}" srcOrd="7" destOrd="0" presId="urn:microsoft.com/office/officeart/2005/8/layout/chevron1"/>
    <dgm:cxn modelId="{3FE56EC9-F1FB-49E5-817A-FFEC4B8A45C6}" type="presParOf" srcId="{C481533E-A42B-4CF1-8E0E-7F314A64D810}" destId="{D821F0A2-DC94-4A9B-96B6-E360F42C7ADA}" srcOrd="8" destOrd="0" presId="urn:microsoft.com/office/officeart/2005/8/layout/chevron1"/>
    <dgm:cxn modelId="{3D2E8D43-62CD-4ECA-9CBD-2B53BE6AA681}" type="presParOf" srcId="{C481533E-A42B-4CF1-8E0E-7F314A64D810}" destId="{10C08DBF-450E-41F3-87F5-C2E2DACBD301}" srcOrd="9" destOrd="0" presId="urn:microsoft.com/office/officeart/2005/8/layout/chevron1"/>
    <dgm:cxn modelId="{FA9751A5-08F4-4DB0-BC0A-1088FFF1A81C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89D873-8F30-45D9-9388-DBF9CAC459F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15EDB8-93FD-4D46-983C-B5653572A5A5}">
      <dgm:prSet phldrT="[Text]"/>
      <dgm:spPr/>
      <dgm:t>
        <a:bodyPr/>
        <a:lstStyle/>
        <a:p>
          <a:r>
            <a:rPr lang="en-US" dirty="0" smtClean="0"/>
            <a:t>WMS assign issues</a:t>
          </a:r>
          <a:endParaRPr lang="en-US" dirty="0"/>
        </a:p>
      </dgm:t>
    </dgm:pt>
    <dgm:pt modelId="{19F94AFD-AC53-4527-ABA8-B4ABF8CA4433}" type="parTrans" cxnId="{16588E94-4809-445A-A574-CC3D8636D47D}">
      <dgm:prSet/>
      <dgm:spPr/>
      <dgm:t>
        <a:bodyPr/>
        <a:lstStyle/>
        <a:p>
          <a:endParaRPr lang="en-US"/>
        </a:p>
      </dgm:t>
    </dgm:pt>
    <dgm:pt modelId="{A67D441D-BFE2-4AD3-BA2D-A508BCB99CF0}" type="sibTrans" cxnId="{16588E94-4809-445A-A574-CC3D8636D47D}">
      <dgm:prSet/>
      <dgm:spPr/>
      <dgm:t>
        <a:bodyPr/>
        <a:lstStyle/>
        <a:p>
          <a:endParaRPr lang="en-US"/>
        </a:p>
      </dgm:t>
    </dgm:pt>
    <dgm:pt modelId="{5C37A31A-3090-4620-857F-2BC1E987D22F}">
      <dgm:prSet phldrT="[Text]"/>
      <dgm:spPr/>
      <dgm:t>
        <a:bodyPr/>
        <a:lstStyle/>
        <a:p>
          <a:r>
            <a:rPr lang="en-US" dirty="0" smtClean="0"/>
            <a:t>Discussions for next 2 months at working groups</a:t>
          </a:r>
          <a:endParaRPr lang="en-US" dirty="0"/>
        </a:p>
      </dgm:t>
    </dgm:pt>
    <dgm:pt modelId="{13C6F197-7B0B-4E6A-B01F-1C6E38262E34}" type="parTrans" cxnId="{38B9898C-3724-4F12-A2AC-FE0017EAB5BB}">
      <dgm:prSet/>
      <dgm:spPr/>
      <dgm:t>
        <a:bodyPr/>
        <a:lstStyle/>
        <a:p>
          <a:endParaRPr lang="en-US"/>
        </a:p>
      </dgm:t>
    </dgm:pt>
    <dgm:pt modelId="{8F1EA56A-8E7D-423A-B01A-A276BD9F57EC}" type="sibTrans" cxnId="{38B9898C-3724-4F12-A2AC-FE0017EAB5BB}">
      <dgm:prSet/>
      <dgm:spPr/>
      <dgm:t>
        <a:bodyPr/>
        <a:lstStyle/>
        <a:p>
          <a:endParaRPr lang="en-US"/>
        </a:p>
      </dgm:t>
    </dgm:pt>
    <dgm:pt modelId="{28F3C712-D60D-45FF-AFB0-FCB5440E5847}">
      <dgm:prSet phldrT="[Text]"/>
      <dgm:spPr/>
      <dgm:t>
        <a:bodyPr/>
        <a:lstStyle/>
        <a:p>
          <a:r>
            <a:rPr lang="en-US" dirty="0" smtClean="0"/>
            <a:t>Quarterly updates brought back to TAC for cross impact discussions</a:t>
          </a:r>
          <a:endParaRPr lang="en-US" dirty="0"/>
        </a:p>
      </dgm:t>
    </dgm:pt>
    <dgm:pt modelId="{74894035-CF5B-4FEA-9EFF-78BFE6A82E53}" type="parTrans" cxnId="{B7C0208A-CFF1-4186-BD42-3AF21B97F8E5}">
      <dgm:prSet/>
      <dgm:spPr/>
      <dgm:t>
        <a:bodyPr/>
        <a:lstStyle/>
        <a:p>
          <a:endParaRPr lang="en-US"/>
        </a:p>
      </dgm:t>
    </dgm:pt>
    <dgm:pt modelId="{8E5E7950-C483-4BB8-AEC9-B10384E684A2}" type="sibTrans" cxnId="{B7C0208A-CFF1-4186-BD42-3AF21B97F8E5}">
      <dgm:prSet/>
      <dgm:spPr/>
      <dgm:t>
        <a:bodyPr/>
        <a:lstStyle/>
        <a:p>
          <a:endParaRPr lang="en-US"/>
        </a:p>
      </dgm:t>
    </dgm:pt>
    <dgm:pt modelId="{3AD05727-B2EA-477B-8D72-F3FBE06FDF9A}" type="pres">
      <dgm:prSet presAssocID="{E189D873-8F30-45D9-9388-DBF9CAC459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8754B7-2FA6-4EB6-B311-95E67157A0A9}" type="pres">
      <dgm:prSet presAssocID="{E189D873-8F30-45D9-9388-DBF9CAC459F5}" presName="dummyMaxCanvas" presStyleCnt="0">
        <dgm:presLayoutVars/>
      </dgm:prSet>
      <dgm:spPr/>
    </dgm:pt>
    <dgm:pt modelId="{95583A59-A7D8-4A9C-94C8-248195626EF0}" type="pres">
      <dgm:prSet presAssocID="{E189D873-8F30-45D9-9388-DBF9CAC459F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B2B65-BAC3-4C77-AB84-CEF945E46CB5}" type="pres">
      <dgm:prSet presAssocID="{E189D873-8F30-45D9-9388-DBF9CAC459F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7933F9-6210-4A85-BFD4-EBDE627A7700}" type="pres">
      <dgm:prSet presAssocID="{E189D873-8F30-45D9-9388-DBF9CAC459F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8BD7C-13C1-43F7-BAE9-D0936FB38C76}" type="pres">
      <dgm:prSet presAssocID="{E189D873-8F30-45D9-9388-DBF9CAC459F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CB5CA-F62C-4EF1-A2A3-8B74DD4C4BF7}" type="pres">
      <dgm:prSet presAssocID="{E189D873-8F30-45D9-9388-DBF9CAC459F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24C79-41FE-434F-BCDF-F477181B5621}" type="pres">
      <dgm:prSet presAssocID="{E189D873-8F30-45D9-9388-DBF9CAC459F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7586A-D0B2-42B9-83A0-64250553E1EB}" type="pres">
      <dgm:prSet presAssocID="{E189D873-8F30-45D9-9388-DBF9CAC459F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0453B-936C-4009-AC9E-24E04C946276}" type="pres">
      <dgm:prSet presAssocID="{E189D873-8F30-45D9-9388-DBF9CAC459F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D13ECD-EFD2-4750-91A6-ECCE76CC10AC}" type="presOf" srcId="{3C15EDB8-93FD-4D46-983C-B5653572A5A5}" destId="{95583A59-A7D8-4A9C-94C8-248195626EF0}" srcOrd="0" destOrd="0" presId="urn:microsoft.com/office/officeart/2005/8/layout/vProcess5"/>
    <dgm:cxn modelId="{209A4D97-5BDF-42BE-AC4F-0B7A69E415AE}" type="presOf" srcId="{28F3C712-D60D-45FF-AFB0-FCB5440E5847}" destId="{1A7933F9-6210-4A85-BFD4-EBDE627A7700}" srcOrd="0" destOrd="0" presId="urn:microsoft.com/office/officeart/2005/8/layout/vProcess5"/>
    <dgm:cxn modelId="{F1C02F96-866D-4A91-BECF-DE30DF4AFE0A}" type="presOf" srcId="{5C37A31A-3090-4620-857F-2BC1E987D22F}" destId="{92BB2B65-BAC3-4C77-AB84-CEF945E46CB5}" srcOrd="0" destOrd="0" presId="urn:microsoft.com/office/officeart/2005/8/layout/vProcess5"/>
    <dgm:cxn modelId="{B7C0208A-CFF1-4186-BD42-3AF21B97F8E5}" srcId="{E189D873-8F30-45D9-9388-DBF9CAC459F5}" destId="{28F3C712-D60D-45FF-AFB0-FCB5440E5847}" srcOrd="2" destOrd="0" parTransId="{74894035-CF5B-4FEA-9EFF-78BFE6A82E53}" sibTransId="{8E5E7950-C483-4BB8-AEC9-B10384E684A2}"/>
    <dgm:cxn modelId="{38B9898C-3724-4F12-A2AC-FE0017EAB5BB}" srcId="{E189D873-8F30-45D9-9388-DBF9CAC459F5}" destId="{5C37A31A-3090-4620-857F-2BC1E987D22F}" srcOrd="1" destOrd="0" parTransId="{13C6F197-7B0B-4E6A-B01F-1C6E38262E34}" sibTransId="{8F1EA56A-8E7D-423A-B01A-A276BD9F57EC}"/>
    <dgm:cxn modelId="{52228B0B-4D79-4CA3-9283-2E8054E427B6}" type="presOf" srcId="{A67D441D-BFE2-4AD3-BA2D-A508BCB99CF0}" destId="{B608BD7C-13C1-43F7-BAE9-D0936FB38C76}" srcOrd="0" destOrd="0" presId="urn:microsoft.com/office/officeart/2005/8/layout/vProcess5"/>
    <dgm:cxn modelId="{1CFBB0A7-84B1-475A-8B01-AA829B9ADE77}" type="presOf" srcId="{8F1EA56A-8E7D-423A-B01A-A276BD9F57EC}" destId="{AB1CB5CA-F62C-4EF1-A2A3-8B74DD4C4BF7}" srcOrd="0" destOrd="0" presId="urn:microsoft.com/office/officeart/2005/8/layout/vProcess5"/>
    <dgm:cxn modelId="{7E1FF349-A5B7-42CC-91C4-0A6D34D07775}" type="presOf" srcId="{28F3C712-D60D-45FF-AFB0-FCB5440E5847}" destId="{FA20453B-936C-4009-AC9E-24E04C946276}" srcOrd="1" destOrd="0" presId="urn:microsoft.com/office/officeart/2005/8/layout/vProcess5"/>
    <dgm:cxn modelId="{52640935-C2C3-401A-9936-EE797C6D21BF}" type="presOf" srcId="{E189D873-8F30-45D9-9388-DBF9CAC459F5}" destId="{3AD05727-B2EA-477B-8D72-F3FBE06FDF9A}" srcOrd="0" destOrd="0" presId="urn:microsoft.com/office/officeart/2005/8/layout/vProcess5"/>
    <dgm:cxn modelId="{536741A1-FC28-40AF-BACB-3C80C1ADB764}" type="presOf" srcId="{5C37A31A-3090-4620-857F-2BC1E987D22F}" destId="{BCF7586A-D0B2-42B9-83A0-64250553E1EB}" srcOrd="1" destOrd="0" presId="urn:microsoft.com/office/officeart/2005/8/layout/vProcess5"/>
    <dgm:cxn modelId="{6BBD40E1-8B4A-4067-B7A2-9EDEBC30ADC3}" type="presOf" srcId="{3C15EDB8-93FD-4D46-983C-B5653572A5A5}" destId="{55C24C79-41FE-434F-BCDF-F477181B5621}" srcOrd="1" destOrd="0" presId="urn:microsoft.com/office/officeart/2005/8/layout/vProcess5"/>
    <dgm:cxn modelId="{16588E94-4809-445A-A574-CC3D8636D47D}" srcId="{E189D873-8F30-45D9-9388-DBF9CAC459F5}" destId="{3C15EDB8-93FD-4D46-983C-B5653572A5A5}" srcOrd="0" destOrd="0" parTransId="{19F94AFD-AC53-4527-ABA8-B4ABF8CA4433}" sibTransId="{A67D441D-BFE2-4AD3-BA2D-A508BCB99CF0}"/>
    <dgm:cxn modelId="{EC792151-BF32-4D50-9C57-138991218462}" type="presParOf" srcId="{3AD05727-B2EA-477B-8D72-F3FBE06FDF9A}" destId="{AB8754B7-2FA6-4EB6-B311-95E67157A0A9}" srcOrd="0" destOrd="0" presId="urn:microsoft.com/office/officeart/2005/8/layout/vProcess5"/>
    <dgm:cxn modelId="{BF2BF146-4B90-4445-AFFF-135DC794581D}" type="presParOf" srcId="{3AD05727-B2EA-477B-8D72-F3FBE06FDF9A}" destId="{95583A59-A7D8-4A9C-94C8-248195626EF0}" srcOrd="1" destOrd="0" presId="urn:microsoft.com/office/officeart/2005/8/layout/vProcess5"/>
    <dgm:cxn modelId="{5B43FFB0-1E91-434D-8FE3-68F7122966DD}" type="presParOf" srcId="{3AD05727-B2EA-477B-8D72-F3FBE06FDF9A}" destId="{92BB2B65-BAC3-4C77-AB84-CEF945E46CB5}" srcOrd="2" destOrd="0" presId="urn:microsoft.com/office/officeart/2005/8/layout/vProcess5"/>
    <dgm:cxn modelId="{FA36F215-62CA-4A3B-A83B-B41C45D6498F}" type="presParOf" srcId="{3AD05727-B2EA-477B-8D72-F3FBE06FDF9A}" destId="{1A7933F9-6210-4A85-BFD4-EBDE627A7700}" srcOrd="3" destOrd="0" presId="urn:microsoft.com/office/officeart/2005/8/layout/vProcess5"/>
    <dgm:cxn modelId="{E4DA5D43-EB35-40FE-BEDF-996D12F165C1}" type="presParOf" srcId="{3AD05727-B2EA-477B-8D72-F3FBE06FDF9A}" destId="{B608BD7C-13C1-43F7-BAE9-D0936FB38C76}" srcOrd="4" destOrd="0" presId="urn:microsoft.com/office/officeart/2005/8/layout/vProcess5"/>
    <dgm:cxn modelId="{AC8282AA-271A-4A05-9EEA-4D7453FE4321}" type="presParOf" srcId="{3AD05727-B2EA-477B-8D72-F3FBE06FDF9A}" destId="{AB1CB5CA-F62C-4EF1-A2A3-8B74DD4C4BF7}" srcOrd="5" destOrd="0" presId="urn:microsoft.com/office/officeart/2005/8/layout/vProcess5"/>
    <dgm:cxn modelId="{2EF22517-2943-4998-9813-9733EAE822E2}" type="presParOf" srcId="{3AD05727-B2EA-477B-8D72-F3FBE06FDF9A}" destId="{55C24C79-41FE-434F-BCDF-F477181B5621}" srcOrd="6" destOrd="0" presId="urn:microsoft.com/office/officeart/2005/8/layout/vProcess5"/>
    <dgm:cxn modelId="{84E99AD7-3CEA-4CC2-971F-9E4A0BFBFFFF}" type="presParOf" srcId="{3AD05727-B2EA-477B-8D72-F3FBE06FDF9A}" destId="{BCF7586A-D0B2-42B9-83A0-64250553E1EB}" srcOrd="7" destOrd="0" presId="urn:microsoft.com/office/officeart/2005/8/layout/vProcess5"/>
    <dgm:cxn modelId="{37933907-C3AC-4C34-A55A-CA007F83B9BE}" type="presParOf" srcId="{3AD05727-B2EA-477B-8D72-F3FBE06FDF9A}" destId="{FA20453B-936C-4009-AC9E-24E04C94627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31ADC-0289-4E32-8119-34251D015FA0}">
      <dsp:nvSpPr>
        <dsp:cNvPr id="0" name=""/>
        <dsp:cNvSpPr/>
      </dsp:nvSpPr>
      <dsp:spPr>
        <a:xfrm>
          <a:off x="0" y="0"/>
          <a:ext cx="8534400" cy="431958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335248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TAC</a:t>
          </a:r>
          <a:endParaRPr lang="en-US" sz="3100" kern="1200" dirty="0"/>
        </a:p>
      </dsp:txBody>
      <dsp:txXfrm>
        <a:off x="107539" y="107539"/>
        <a:ext cx="8319322" cy="4104510"/>
      </dsp:txXfrm>
    </dsp:sp>
    <dsp:sp modelId="{A8DEE369-22AC-44D1-B6E7-8823C0CD2548}">
      <dsp:nvSpPr>
        <dsp:cNvPr id="0" name=""/>
        <dsp:cNvSpPr/>
      </dsp:nvSpPr>
      <dsp:spPr>
        <a:xfrm>
          <a:off x="213360" y="1079897"/>
          <a:ext cx="1280160" cy="147937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Quarterly updates</a:t>
          </a:r>
          <a:endParaRPr lang="en-US" sz="1600" kern="1200" dirty="0"/>
        </a:p>
      </dsp:txBody>
      <dsp:txXfrm>
        <a:off x="252729" y="1119266"/>
        <a:ext cx="1201422" cy="1400636"/>
      </dsp:txXfrm>
    </dsp:sp>
    <dsp:sp modelId="{A0764A88-131E-48B8-B65A-4E91F7253813}">
      <dsp:nvSpPr>
        <dsp:cNvPr id="0" name=""/>
        <dsp:cNvSpPr/>
      </dsp:nvSpPr>
      <dsp:spPr>
        <a:xfrm>
          <a:off x="213360" y="2621904"/>
          <a:ext cx="1280160" cy="147937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Discuss cross-impacts and options</a:t>
          </a:r>
          <a:endParaRPr lang="en-US" sz="1600" kern="1200" dirty="0"/>
        </a:p>
      </dsp:txBody>
      <dsp:txXfrm>
        <a:off x="252729" y="2661273"/>
        <a:ext cx="1201422" cy="1400636"/>
      </dsp:txXfrm>
    </dsp:sp>
    <dsp:sp modelId="{3DFBBA00-97B9-49AB-B7BF-9FE85411302F}">
      <dsp:nvSpPr>
        <dsp:cNvPr id="0" name=""/>
        <dsp:cNvSpPr/>
      </dsp:nvSpPr>
      <dsp:spPr>
        <a:xfrm>
          <a:off x="1706880" y="1079897"/>
          <a:ext cx="6614160" cy="3023711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920057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ERCOT Subcommittees</a:t>
          </a:r>
          <a:endParaRPr lang="en-US" sz="3100" kern="1200" dirty="0"/>
        </a:p>
      </dsp:txBody>
      <dsp:txXfrm>
        <a:off x="1799870" y="1172887"/>
        <a:ext cx="6428180" cy="2837731"/>
      </dsp:txXfrm>
    </dsp:sp>
    <dsp:sp modelId="{F578F230-C7D7-433A-96A4-0D9F77BA55CA}">
      <dsp:nvSpPr>
        <dsp:cNvPr id="0" name=""/>
        <dsp:cNvSpPr/>
      </dsp:nvSpPr>
      <dsp:spPr>
        <a:xfrm>
          <a:off x="1872234" y="2138196"/>
          <a:ext cx="1322832" cy="8379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cross-impacts</a:t>
          </a:r>
          <a:endParaRPr lang="en-US" sz="1600" kern="1200" dirty="0"/>
        </a:p>
      </dsp:txBody>
      <dsp:txXfrm>
        <a:off x="1898003" y="2163965"/>
        <a:ext cx="1271294" cy="786368"/>
      </dsp:txXfrm>
    </dsp:sp>
    <dsp:sp modelId="{D8C348C6-4485-4051-8F72-29DAE237A681}">
      <dsp:nvSpPr>
        <dsp:cNvPr id="0" name=""/>
        <dsp:cNvSpPr/>
      </dsp:nvSpPr>
      <dsp:spPr>
        <a:xfrm>
          <a:off x="1872234" y="3037797"/>
          <a:ext cx="1322832" cy="8379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Guidance on options</a:t>
          </a:r>
          <a:endParaRPr lang="en-US" sz="1600" kern="1200" dirty="0"/>
        </a:p>
      </dsp:txBody>
      <dsp:txXfrm>
        <a:off x="1898003" y="3063566"/>
        <a:ext cx="1271294" cy="786368"/>
      </dsp:txXfrm>
    </dsp:sp>
    <dsp:sp modelId="{4A1B5B0E-C501-4BB7-804A-A8E25783A5B1}">
      <dsp:nvSpPr>
        <dsp:cNvPr id="0" name=""/>
        <dsp:cNvSpPr/>
      </dsp:nvSpPr>
      <dsp:spPr>
        <a:xfrm>
          <a:off x="3371088" y="2159794"/>
          <a:ext cx="4736592" cy="17278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975267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ERCOT Working Groups</a:t>
          </a:r>
          <a:endParaRPr lang="en-US" sz="3100" kern="1200" dirty="0"/>
        </a:p>
      </dsp:txBody>
      <dsp:txXfrm>
        <a:off x="3424225" y="2212931"/>
        <a:ext cx="4630318" cy="1621561"/>
      </dsp:txXfrm>
    </dsp:sp>
    <dsp:sp modelId="{24BCCD9A-1450-4C3E-ABC2-C2AA5443AD5B}">
      <dsp:nvSpPr>
        <dsp:cNvPr id="0" name=""/>
        <dsp:cNvSpPr/>
      </dsp:nvSpPr>
      <dsp:spPr>
        <a:xfrm>
          <a:off x="3489502" y="2937319"/>
          <a:ext cx="2216923" cy="77752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Dig into details</a:t>
          </a:r>
          <a:endParaRPr lang="en-US" sz="1600" kern="1200" dirty="0"/>
        </a:p>
      </dsp:txBody>
      <dsp:txXfrm>
        <a:off x="3513414" y="2961231"/>
        <a:ext cx="2169099" cy="729701"/>
      </dsp:txXfrm>
    </dsp:sp>
    <dsp:sp modelId="{EE4089A3-EB6B-4721-864E-A3A4EF541ACD}">
      <dsp:nvSpPr>
        <dsp:cNvPr id="0" name=""/>
        <dsp:cNvSpPr/>
      </dsp:nvSpPr>
      <dsp:spPr>
        <a:xfrm>
          <a:off x="5769497" y="2937319"/>
          <a:ext cx="2216923" cy="77752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Develop options</a:t>
          </a:r>
          <a:endParaRPr lang="en-US" sz="1600" kern="1200" dirty="0"/>
        </a:p>
      </dsp:txBody>
      <dsp:txXfrm>
        <a:off x="5793409" y="2961231"/>
        <a:ext cx="2169099" cy="729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ECDF-1ACB-4913-A9B2-F96E1F75DA32}">
      <dsp:nvSpPr>
        <dsp:cNvPr id="0" name=""/>
        <dsp:cNvSpPr/>
      </dsp:nvSpPr>
      <dsp:spPr>
        <a:xfrm>
          <a:off x="4210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Real Time Market</a:t>
          </a:r>
          <a:endParaRPr lang="en-US" sz="1400" kern="1200" dirty="0"/>
        </a:p>
      </dsp:txBody>
      <dsp:txXfrm>
        <a:off x="292893" y="0"/>
        <a:ext cx="989010" cy="577366"/>
      </dsp:txXfrm>
    </dsp:sp>
    <dsp:sp modelId="{7E177829-AC8A-42EB-8812-BED86A7DBBB5}">
      <dsp:nvSpPr>
        <dsp:cNvPr id="0" name=""/>
        <dsp:cNvSpPr/>
      </dsp:nvSpPr>
      <dsp:spPr>
        <a:xfrm>
          <a:off x="141394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Day Ahead Market</a:t>
          </a:r>
          <a:endParaRPr lang="en-US" sz="1400" kern="1200" dirty="0"/>
        </a:p>
      </dsp:txBody>
      <dsp:txXfrm>
        <a:off x="1702632" y="0"/>
        <a:ext cx="989010" cy="577366"/>
      </dsp:txXfrm>
    </dsp:sp>
    <dsp:sp modelId="{C1393364-761F-42CD-A135-5545DC36E5EA}">
      <dsp:nvSpPr>
        <dsp:cNvPr id="0" name=""/>
        <dsp:cNvSpPr/>
      </dsp:nvSpPr>
      <dsp:spPr>
        <a:xfrm>
          <a:off x="2823689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CRR</a:t>
          </a:r>
          <a:endParaRPr lang="en-US" sz="1400" kern="1200" dirty="0"/>
        </a:p>
      </dsp:txBody>
      <dsp:txXfrm>
        <a:off x="3112372" y="0"/>
        <a:ext cx="989010" cy="577366"/>
      </dsp:txXfrm>
    </dsp:sp>
    <dsp:sp modelId="{0E40EFB2-1B6E-450D-9F09-07DB2865C0D2}">
      <dsp:nvSpPr>
        <dsp:cNvPr id="0" name=""/>
        <dsp:cNvSpPr/>
      </dsp:nvSpPr>
      <dsp:spPr>
        <a:xfrm>
          <a:off x="4233428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Credit</a:t>
          </a:r>
          <a:endParaRPr lang="en-US" sz="1400" kern="1200" dirty="0"/>
        </a:p>
      </dsp:txBody>
      <dsp:txXfrm>
        <a:off x="4522111" y="0"/>
        <a:ext cx="989010" cy="577366"/>
      </dsp:txXfrm>
    </dsp:sp>
    <dsp:sp modelId="{D821F0A2-DC94-4A9B-96B6-E360F42C7ADA}">
      <dsp:nvSpPr>
        <dsp:cNvPr id="0" name=""/>
        <dsp:cNvSpPr/>
      </dsp:nvSpPr>
      <dsp:spPr>
        <a:xfrm>
          <a:off x="5643167" y="0"/>
          <a:ext cx="1566376" cy="577366"/>
        </a:xfrm>
        <a:prstGeom prst="chevron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Settlement</a:t>
          </a:r>
          <a:endParaRPr lang="en-US" sz="1400" kern="1200" dirty="0"/>
        </a:p>
      </dsp:txBody>
      <dsp:txXfrm>
        <a:off x="5931850" y="0"/>
        <a:ext cx="989010" cy="577366"/>
      </dsp:txXfrm>
    </dsp:sp>
    <dsp:sp modelId="{00F7E0C8-002E-4265-B2D1-2ACDD1AE55EA}">
      <dsp:nvSpPr>
        <dsp:cNvPr id="0" name=""/>
        <dsp:cNvSpPr/>
      </dsp:nvSpPr>
      <dsp:spPr>
        <a:xfrm>
          <a:off x="7052906" y="0"/>
          <a:ext cx="1566376" cy="577366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Retail</a:t>
          </a:r>
          <a:endParaRPr lang="en-US" sz="1400" kern="1200" dirty="0"/>
        </a:p>
      </dsp:txBody>
      <dsp:txXfrm>
        <a:off x="7341589" y="0"/>
        <a:ext cx="989010" cy="5773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62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63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23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1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7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59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96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93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359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73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2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30703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58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12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450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53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9247" y="6561138"/>
            <a:ext cx="748553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5106" y="6561138"/>
            <a:ext cx="712694" cy="197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9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 smtClean="0"/>
              <a:t>				</a:t>
            </a:r>
            <a:fld id="{49486E62-95B4-4F6D-B8CE-32A4032D4A48}" type="datetimeFigureOut">
              <a:rPr lang="en-US" sz="1050" smtClean="0"/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6/8/2016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32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20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1" r:id="rId1"/>
    <p:sldLayoutId id="214749350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07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62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9247" y="6569075"/>
            <a:ext cx="672353" cy="238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10" r:id="rId1"/>
    <p:sldLayoutId id="21474935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dirty="0" smtClean="0">
                <a:solidFill>
                  <a:prstClr val="black"/>
                </a:solidFill>
              </a:rPr>
              <a:t>Market Continuity</a:t>
            </a:r>
          </a:p>
          <a:p>
            <a:pPr defTabSz="914400"/>
            <a:r>
              <a:rPr lang="en-US" sz="2400" b="1" dirty="0" smtClean="0">
                <a:solidFill>
                  <a:prstClr val="black"/>
                </a:solidFill>
              </a:rPr>
              <a:t>WMS</a:t>
            </a:r>
            <a:endParaRPr lang="en-US" sz="2400" b="1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June 8, 2016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6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48102"/>
              </p:ext>
            </p:extLst>
          </p:nvPr>
        </p:nvGraphicFramePr>
        <p:xfrm>
          <a:off x="422256" y="1052516"/>
          <a:ext cx="8534400" cy="413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next steps to agree upon Retail restart procedures?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assignment – ask RMS for guidance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Does anything need to be added to facilitate and scale the Safety Net process for use over a longer period of time?  </a:t>
                      </a:r>
                    </a:p>
                    <a:p>
                      <a:pPr marL="0" lvl="0" algn="l" defTabSz="9144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 assignment – ask RMS for guidance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11956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address meter data usage availability and loading (backlog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processing)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No assignment – ask RMS for guidance</a:t>
                      </a:r>
                    </a:p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9096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62734785"/>
              </p:ext>
            </p:extLst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2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496364"/>
              </p:ext>
            </p:extLst>
          </p:nvPr>
        </p:nvGraphicFramePr>
        <p:xfrm>
          <a:off x="304800" y="1387475"/>
          <a:ext cx="8534400" cy="453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72668" y="6561138"/>
            <a:ext cx="518932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is Market Continuity?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The processes by which ERCOT market-related systems and activities are returned to normal operations following a triggering event </a:t>
            </a:r>
            <a:r>
              <a:rPr lang="en-US" sz="3000" dirty="0" smtClean="0"/>
              <a:t>which </a:t>
            </a:r>
            <a:r>
              <a:rPr lang="en-US" sz="3000" b="1" dirty="0">
                <a:solidFill>
                  <a:schemeClr val="accent1"/>
                </a:solidFill>
              </a:rPr>
              <a:t>disables all, or a significant portion of, the necessary data and/or infrastructure for operations </a:t>
            </a:r>
            <a:r>
              <a:rPr lang="en-US" sz="3000" dirty="0"/>
              <a:t>of those </a:t>
            </a:r>
            <a:r>
              <a:rPr lang="en-US" sz="3000" dirty="0" smtClean="0"/>
              <a:t>markets </a:t>
            </a:r>
            <a:r>
              <a:rPr lang="en-US" sz="3100" dirty="0"/>
              <a:t>for a </a:t>
            </a:r>
            <a:r>
              <a:rPr lang="en-US" sz="3100" dirty="0" smtClean="0"/>
              <a:t>long enough period of time </a:t>
            </a:r>
            <a:r>
              <a:rPr lang="en-US" sz="3100" dirty="0"/>
              <a:t>that patchwork measures are inadequate.</a:t>
            </a:r>
          </a:p>
          <a:p>
            <a:endParaRPr lang="en-US" sz="2800" dirty="0"/>
          </a:p>
          <a:p>
            <a:r>
              <a:rPr lang="en-US" sz="3000" dirty="0"/>
              <a:t>Assumption – if the markets are suspended, the general </a:t>
            </a:r>
            <a:r>
              <a:rPr lang="en-US" sz="3100" dirty="0"/>
              <a:t>continuity processes are the same regardless of cause.  </a:t>
            </a:r>
            <a:endParaRPr lang="en-US" sz="3100" dirty="0" smtClean="0"/>
          </a:p>
          <a:p>
            <a:pPr lvl="1"/>
            <a:r>
              <a:rPr lang="en-US" sz="2600" dirty="0" smtClean="0"/>
              <a:t>Time </a:t>
            </a:r>
            <a:r>
              <a:rPr lang="en-US" sz="2600" dirty="0"/>
              <a:t>duration may differ depending on the triggering event.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Overview from Market Continuity Workshop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533351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ERCOT staff held workshop on May 2nd.</a:t>
            </a:r>
            <a:endParaRPr lang="en-US" sz="3000" dirty="0"/>
          </a:p>
          <a:p>
            <a:pPr lvl="1"/>
            <a:r>
              <a:rPr lang="en-US" sz="2600" dirty="0" smtClean="0"/>
              <a:t>28 in person</a:t>
            </a:r>
          </a:p>
          <a:p>
            <a:pPr lvl="1"/>
            <a:r>
              <a:rPr lang="en-US" sz="2600" dirty="0" smtClean="0"/>
              <a:t>48 dialed into WebEx</a:t>
            </a:r>
          </a:p>
          <a:p>
            <a:r>
              <a:rPr lang="en-US" sz="3000" dirty="0" smtClean="0"/>
              <a:t>Framing issues by topic</a:t>
            </a:r>
          </a:p>
          <a:p>
            <a:pPr lvl="1"/>
            <a:r>
              <a:rPr lang="en-US" sz="2400" dirty="0"/>
              <a:t>Restarting of the Real Time and Day Ahead Market</a:t>
            </a:r>
          </a:p>
          <a:p>
            <a:pPr lvl="1"/>
            <a:r>
              <a:rPr lang="en-US" sz="2400" dirty="0" smtClean="0"/>
              <a:t>Credit policies</a:t>
            </a:r>
          </a:p>
          <a:p>
            <a:pPr lvl="1"/>
            <a:r>
              <a:rPr lang="en-US" sz="2400" dirty="0" smtClean="0"/>
              <a:t>Settlements during </a:t>
            </a:r>
            <a:r>
              <a:rPr lang="en-US" sz="2400" dirty="0"/>
              <a:t>the interruption and subsequent restoration </a:t>
            </a:r>
            <a:r>
              <a:rPr lang="en-US" sz="2400" dirty="0" smtClean="0"/>
              <a:t>period</a:t>
            </a:r>
          </a:p>
          <a:p>
            <a:pPr lvl="1"/>
            <a:r>
              <a:rPr lang="en-US" sz="2400" dirty="0" smtClean="0"/>
              <a:t>Retail </a:t>
            </a:r>
            <a:r>
              <a:rPr lang="en-US" sz="2400" dirty="0"/>
              <a:t>transaction </a:t>
            </a:r>
            <a:r>
              <a:rPr lang="en-US" sz="2400" dirty="0" smtClean="0"/>
              <a:t>processing</a:t>
            </a:r>
          </a:p>
          <a:p>
            <a:r>
              <a:rPr lang="en-US" sz="3000" dirty="0" smtClean="0"/>
              <a:t>TAC directed ERCOT to bring issues to WMS for assignment / discussion.</a:t>
            </a:r>
            <a:endParaRPr lang="en-US" sz="3000" dirty="0"/>
          </a:p>
          <a:p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Following Governance </a:t>
            </a:r>
            <a:r>
              <a:rPr lang="en-US" dirty="0"/>
              <a:t>S</a:t>
            </a:r>
            <a:r>
              <a:rPr lang="en-US" b="1" dirty="0" smtClean="0">
                <a:solidFill>
                  <a:schemeClr val="accent1"/>
                </a:solidFill>
              </a:rPr>
              <a:t>tructure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325541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79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517536"/>
              </p:ext>
            </p:extLst>
          </p:nvPr>
        </p:nvGraphicFramePr>
        <p:xfrm>
          <a:off x="422256" y="1064117"/>
          <a:ext cx="8534400" cy="4017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RT / DAM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DAM be successfully completed before restarting Real-Time Market?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not, should SCED be restarted using mitigated Offers for Operating Days for which DAM has not run?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so, should the prices from those SCED runs be considered as valid prices for settlements?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QMWG</a:t>
                      </a:r>
                      <a:endParaRPr lang="en-US" sz="1600" b="1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772501"/>
              </p:ext>
            </p:extLst>
          </p:nvPr>
        </p:nvGraphicFramePr>
        <p:xfrm>
          <a:off x="422256" y="1064117"/>
          <a:ext cx="8534400" cy="3312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DAM / CRR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to do with the DAM results for the hours with no corresponding RTM runs?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DAM results are invalidated, what about corresponding CRR results?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QMWG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CRR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to do with CRRs with no corresponding RT and DAM?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CMWG</a:t>
                      </a:r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5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40735"/>
              </p:ext>
            </p:extLst>
          </p:nvPr>
        </p:nvGraphicFramePr>
        <p:xfrm>
          <a:off x="422256" y="1064117"/>
          <a:ext cx="8534400" cy="377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dirty="0" smtClean="0"/>
                        <a:t>Would modifications to credit requirements be appropriate to facilitate DAM restart?</a:t>
                      </a:r>
                    </a:p>
                    <a:p>
                      <a:pPr lvl="0"/>
                      <a:endParaRPr lang="en-US" sz="1600" dirty="0" smtClean="0"/>
                    </a:p>
                    <a:p>
                      <a:pPr lvl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These might include 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Temporary provision of unsecured credit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Delayed invoice payments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Discretionary waiver of collateral calls</a:t>
                      </a:r>
                    </a:p>
                    <a:p>
                      <a:pPr lvl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so, over what period of time?</a:t>
                      </a:r>
                    </a:p>
                    <a:p>
                      <a:pPr lvl="0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CWG</a:t>
                      </a:r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76113481"/>
              </p:ext>
            </p:extLst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46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555866"/>
              </p:ext>
            </p:extLst>
          </p:nvPr>
        </p:nvGraphicFramePr>
        <p:xfrm>
          <a:off x="422256" y="1052516"/>
          <a:ext cx="8534400" cy="2618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ERCOT plan to pay generators during the outage event?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QMWG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verifiable costs for renewables addressed?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RCWG</a:t>
                      </a:r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76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715234"/>
              </p:ext>
            </p:extLst>
          </p:nvPr>
        </p:nvGraphicFramePr>
        <p:xfrm>
          <a:off x="422256" y="1052516"/>
          <a:ext cx="8534400" cy="49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Where would interim funding come from?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Options could include a standby letter of credit to fund interim payments.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upon the nature and duration of the outage event, the cost for make-whole payments could be material.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 of make-whole costs to Market Participants would not occur until after the markets are fully restored. This allows time for TDSP meter data submittal and ERCOT settlement reconciliation efforts.</a:t>
                      </a:r>
                    </a:p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CWG</a:t>
                      </a:r>
                    </a:p>
                  </a:txBody>
                  <a:tcPr/>
                </a:tc>
              </a:tr>
              <a:tr h="11956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would be the methodology for uplift?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address meter usage data availability / application of estimation and usage profiles (metered and non-metered accounts)?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Assigned by WMS on 6/8 to </a:t>
                      </a:r>
                      <a:r>
                        <a:rPr lang="en-US" sz="1600" b="1" dirty="0" smtClean="0"/>
                        <a:t>QMWG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16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7F1E8AC0-07DA-4D6F-9811-7E98E67473BC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B0B479B2-8502-4989-A27F-E86B3EBCDBA7}"/>
    </a:ext>
  </a:extLst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28A8D96F-5CC3-4848-9334-1735D4302237}"/>
    </a:ext>
  </a:extLst>
</a:theme>
</file>

<file path=ppt/theme/theme6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7F1E8AC0-07DA-4D6F-9811-7E98E67473BC}"/>
    </a:ext>
  </a:extLst>
</a:theme>
</file>

<file path=ppt/theme/theme7.xml><?xml version="1.0" encoding="utf-8"?>
<a:theme xmlns:a="http://schemas.openxmlformats.org/drawingml/2006/main" name="4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28A8D96F-5CC3-4848-9334-1735D4302237}"/>
    </a:ext>
  </a:extLst>
</a:theme>
</file>

<file path=ppt/theme/theme8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B0B479B2-8502-4989-A27F-E86B3EBCDBA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12352</TotalTime>
  <Words>690</Words>
  <Application>Microsoft Office PowerPoint</Application>
  <PresentationFormat>On-screen Show (4:3)</PresentationFormat>
  <Paragraphs>159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Office Theme</vt:lpstr>
      <vt:lpstr>Custom Design</vt:lpstr>
      <vt:lpstr>1_Custom Design</vt:lpstr>
      <vt:lpstr>1_Office Theme</vt:lpstr>
      <vt:lpstr>2_Custom Design</vt:lpstr>
      <vt:lpstr>3_Custom Design</vt:lpstr>
      <vt:lpstr>4_Custom Design</vt:lpstr>
      <vt:lpstr>2_Office Theme</vt:lpstr>
      <vt:lpstr>PowerPoint Presentation</vt:lpstr>
      <vt:lpstr>What is Market Continuity?</vt:lpstr>
      <vt:lpstr>Overview from Market Continuity Workshop</vt:lpstr>
      <vt:lpstr>Following Governance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Farley, Karen</cp:lastModifiedBy>
  <cp:revision>408</cp:revision>
  <cp:lastPrinted>2015-09-23T14:09:43Z</cp:lastPrinted>
  <dcterms:created xsi:type="dcterms:W3CDTF">2010-04-12T23:12:02Z</dcterms:created>
  <dcterms:modified xsi:type="dcterms:W3CDTF">2016-06-08T15:01:28Z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