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8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07/14/16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Subsynchronous Resonance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NPRR638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Certain Price Components of EAL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NPRR697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Disclosure of Protected Information for Research and Coordination Purposes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Agent-Only QSE Registration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NPRR759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Segmentation of the Total New Capacity Estimate in the ERCOT CDR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NPRR768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Real-Time On-Line Reliability Deployment Price Adder Categories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NPRR769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Alignment with VCMRR013, Clarifications to Verifiable Cost Appeals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NPRR772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 of Process for Transmission Outages Related to a Service Disconnection Request for a Generation Resource (RMS/ROS/WMS)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NPRR775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Enhanced Implementation of Limits for Fast Responding Regulation Service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NPRR776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Voltage Set Point Communication (ROS/WMS)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NPRR777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ERCOT-directed Dispatch of Price-Responsive Distributed Generation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NPRR783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 of Network Operations Model Consistency Audit Requirement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 Revision Requests that may remain Tabled No action required by 07/14/16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62</cp:revision>
  <dcterms:created xsi:type="dcterms:W3CDTF">2012-06-21T12:05:52Z</dcterms:created>
  <dcterms:modified xsi:type="dcterms:W3CDTF">2016-07-13T15:38:23Z</dcterms:modified>
</cp:coreProperties>
</file>