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8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7/13/2016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7/13/2016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7/13/2016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Tabled</a:t>
            </a:r>
            <a:b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07/14/16 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914400"/>
            <a:ext cx="8305800" cy="5562600"/>
          </a:xfrm>
          <a:noFill/>
        </p:spPr>
        <p:txBody>
          <a:bodyPr>
            <a:normAutofit lnSpcReduction="10000"/>
          </a:bodyPr>
          <a:lstStyle/>
          <a:p>
            <a:pPr algn="l"/>
            <a:endParaRPr lang="en-US" sz="2000" b="1" dirty="0" smtClean="0">
              <a:solidFill>
                <a:schemeClr val="tx1"/>
              </a:solidFill>
            </a:endParaRPr>
          </a:p>
          <a:p>
            <a:pPr algn="l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NPRR562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Subsynchronous Resonance (PRS)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NPRR638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Revisions to Certain Price Components of EAL (PRS)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NPRR697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Disclosure of Protected Information for Research and Coordination Purposes (PRS)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NPRR755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Agent-Only QSE Registration (PRS)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NPRR759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Segmentation of the Total New Capacity Estimate in the ERCOT CDR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NPRR768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Revisions to Real-Time On-Line Reliability Deployment Price Adder Categories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NPRR769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Alignment with VCMRR013, Clarifications to Verifiable Cost Appeals Process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NPRR772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Clarification of Process for Transmission Outages Related to a Service Disconnection Request for a Generation Resource (RMS/ROS/WMS)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NPRR775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Enhanced Implementation of Limits for Fast Responding Regulation Service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NPRR776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Voltage Set Point Communication (ROS/WMS)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NPRR777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ERCOT-directed Dispatch of Price-Responsive Distributed Generation (WMS)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NPRR783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Revision of Network Operations Model Consistency Audit Requirement (ROS)</a:t>
            </a:r>
          </a:p>
          <a:p>
            <a:pPr algn="l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SCR785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Update RTL calculation to include Real-Time Reserve Price Adder based components (PRS)</a:t>
            </a:r>
          </a:p>
          <a:p>
            <a:pPr algn="l"/>
            <a:endParaRPr lang="en-US" sz="2000" i="1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36</Words>
  <Application>Microsoft Office PowerPoint</Application>
  <PresentationFormat>On-screen Show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Calibri</vt:lpstr>
      <vt:lpstr>Office Theme</vt:lpstr>
      <vt:lpstr> Revision Requests that may remain Tabled No action required by 07/14/16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Suzy Clifton </cp:lastModifiedBy>
  <cp:revision>62</cp:revision>
  <dcterms:created xsi:type="dcterms:W3CDTF">2012-06-21T12:05:52Z</dcterms:created>
  <dcterms:modified xsi:type="dcterms:W3CDTF">2016-07-13T15:38:23Z</dcterms:modified>
</cp:coreProperties>
</file>