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2" r:id="rId2"/>
    <p:sldId id="261" r:id="rId3"/>
    <p:sldId id="260" r:id="rId4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6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8D15C60A-6038-4EDA-912D-272CCEEF5B0E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6ABFAC6C-20D7-42CA-857E-C18EE6B1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132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CC574-E2D2-473A-87E6-06A0CFF8D45F}" type="datetime1">
              <a:rPr lang="en-US" smtClean="0"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FC86E-51F2-43B5-89C5-11664DCFADDC}" type="datetime1">
              <a:rPr lang="en-US" smtClean="0"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23EEE-2F50-4158-99CD-3B7046E2974C}" type="datetime1">
              <a:rPr lang="en-US" smtClean="0"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4EA9D-6CA1-46F3-B742-EF860731E202}" type="datetime1">
              <a:rPr lang="en-US" smtClean="0"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28B17-6EA7-461B-BCBF-9F3CCED1C8ED}" type="datetime1">
              <a:rPr lang="en-US" smtClean="0"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2767F-BBA0-4BB8-8CFB-8660EDD459A5}" type="datetime1">
              <a:rPr lang="en-US" smtClean="0"/>
              <a:t>7/12/2016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71646-C728-42D0-9469-A7486E54F7F3}" type="datetime1">
              <a:rPr lang="en-US" smtClean="0"/>
              <a:t>7/12/2016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E2F2-4169-46E4-A89B-D7580CCF4FD0}" type="datetime1">
              <a:rPr lang="en-US" smtClean="0"/>
              <a:t>7/12/2016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0CC04-A1E4-4EA5-8D85-6924CE836906}" type="datetime1">
              <a:rPr lang="en-US" smtClean="0"/>
              <a:t>7/12/2016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2D7D-CCBB-48F7-B986-8E29DBCA9AFC}" type="datetime1">
              <a:rPr lang="en-US" smtClean="0"/>
              <a:t>7/12/2016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B1ED6-1B03-4FC7-9336-60180DB38DCA}" type="datetime1">
              <a:rPr lang="en-US" smtClean="0"/>
              <a:t>7/12/2016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507E8-5475-4FA5-9304-72055DAEEF29}" type="datetime1">
              <a:rPr lang="en-US" smtClean="0"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NPRR784 is consistent with market principles required by energy-only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Limit the ability for out-of-market units to interfere with market outcomes</a:t>
            </a:r>
            <a:r>
              <a:rPr lang="en-US" dirty="0" smtClean="0"/>
              <a:t>.</a:t>
            </a:r>
          </a:p>
          <a:p>
            <a:r>
              <a:rPr lang="en-US" dirty="0"/>
              <a:t>Improve the integrity of price formation when RMR Units are required to resolve congestion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Send effective locational price signals to limit future RMRs.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itigate to prevent the abuse of local market power, not to suppress locational price signal.</a:t>
            </a:r>
          </a:p>
          <a:p>
            <a:pPr lvl="1"/>
            <a:r>
              <a:rPr lang="en-US" dirty="0"/>
              <a:t>Relevant to concerns raised at June Board</a:t>
            </a:r>
            <a:r>
              <a:rPr lang="en-US" dirty="0" smtClean="0"/>
              <a:t>.  How to minimize future RMRs?  Send price signal.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909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NPRR784 will lower uplift costs for loads and make costs more manageable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Under NPRR784, RMR Units will be dispatched less often reducing RMR uplift costs.</a:t>
            </a:r>
          </a:p>
          <a:p>
            <a:r>
              <a:rPr lang="en-US" dirty="0" smtClean="0"/>
              <a:t>Under NPRR784, other units in the RMR area will be dispatched first at a </a:t>
            </a:r>
            <a:r>
              <a:rPr lang="en-US" u="sng" dirty="0" smtClean="0"/>
              <a:t>cost to the market (not uplift)</a:t>
            </a:r>
            <a:r>
              <a:rPr lang="en-US" dirty="0" smtClean="0"/>
              <a:t>.  Then RUC may be required, followed by RMR.</a:t>
            </a:r>
          </a:p>
          <a:p>
            <a:pPr lvl="1"/>
            <a:r>
              <a:rPr lang="en-US" dirty="0" smtClean="0"/>
              <a:t>RUC units are compensated for startup and min energy costs.  </a:t>
            </a:r>
          </a:p>
          <a:p>
            <a:pPr lvl="1"/>
            <a:r>
              <a:rPr lang="en-US" dirty="0" smtClean="0"/>
              <a:t>RMR units are compensated for startup, min energy, </a:t>
            </a:r>
            <a:r>
              <a:rPr lang="en-US" u="sng" dirty="0" smtClean="0"/>
              <a:t>and all energy dispatched above LSL</a:t>
            </a:r>
            <a:r>
              <a:rPr lang="en-US" dirty="0" smtClean="0"/>
              <a:t>.</a:t>
            </a:r>
          </a:p>
          <a:p>
            <a:r>
              <a:rPr lang="en-US" dirty="0" smtClean="0"/>
              <a:t>Under NPRR784, if the RMR unit is required to be dispatched for congestion, prices will rise in the RMR area.</a:t>
            </a:r>
          </a:p>
          <a:p>
            <a:pPr lvl="1"/>
            <a:r>
              <a:rPr lang="en-US" dirty="0" smtClean="0"/>
              <a:t>Allows other resources to resolve the congestion prior to the RMR Unit which lowers RMR uplift.</a:t>
            </a:r>
          </a:p>
          <a:p>
            <a:pPr lvl="1"/>
            <a:r>
              <a:rPr lang="en-US" dirty="0" smtClean="0"/>
              <a:t>Higher prices is how markets signal supply deficiencies</a:t>
            </a:r>
            <a:r>
              <a:rPr lang="en-US" dirty="0" smtClean="0"/>
              <a:t>.  RMR is the end of the market.</a:t>
            </a:r>
            <a:endParaRPr lang="en-US" dirty="0" smtClean="0"/>
          </a:p>
          <a:p>
            <a:pPr lvl="1"/>
            <a:r>
              <a:rPr lang="en-US" dirty="0" smtClean="0"/>
              <a:t>Can be hedged! (market solution vs. cost socialization)</a:t>
            </a:r>
          </a:p>
          <a:p>
            <a:pPr lvl="1"/>
            <a:r>
              <a:rPr lang="en-US" dirty="0" smtClean="0"/>
              <a:t>Again, price signal is everything in this market.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291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ERCOT Required to Limit Use of RMR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/>
              <a:t>3.14.1	Reliability Must Run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c)	ERCOT shall </a:t>
            </a:r>
            <a:r>
              <a:rPr lang="en-US" u="sng" dirty="0"/>
              <a:t>minimize the use of RMR Units as much as practicable </a:t>
            </a:r>
            <a:r>
              <a:rPr lang="en-US" dirty="0"/>
              <a:t>subject to the other provisions of these Protocols.  ERCOT may Dispatch an RMR Unit at any time for ERCOT System security.  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212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925</TotalTime>
  <Words>259</Words>
  <Application>Microsoft Office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NPRR784 is consistent with market principles required by energy-only</vt:lpstr>
      <vt:lpstr>NPRR784 will lower uplift costs for loads and make costs more manageable</vt:lpstr>
      <vt:lpstr>ERCOT Required to Limit Use of RMR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Barnes, Bill</dc:creator>
  <cp:lastModifiedBy>Bill Barnes (NRG)</cp:lastModifiedBy>
  <cp:revision>56</cp:revision>
  <cp:lastPrinted>2016-06-30T16:11:42Z</cp:lastPrinted>
  <dcterms:created xsi:type="dcterms:W3CDTF">2006-08-16T00:00:00Z</dcterms:created>
  <dcterms:modified xsi:type="dcterms:W3CDTF">2016-07-12T15:41:35Z</dcterms:modified>
</cp:coreProperties>
</file>