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261" r:id="rId9"/>
    <p:sldId id="262" r:id="rId10"/>
    <p:sldId id="263" r:id="rId11"/>
    <p:sldId id="264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5775" autoAdjust="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59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0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2016 Q2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7/13/16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8.2(g) Net Allocation to Load (Board Report)- Totals and $/</a:t>
            </a:r>
            <a:r>
              <a:rPr lang="en-US" sz="2000" dirty="0" err="1"/>
              <a:t>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569" y="4845317"/>
            <a:ext cx="8563061" cy="11567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56" y="835235"/>
            <a:ext cx="8558687" cy="332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360145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2016 Q2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corrections in Q2.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8.2(c)(ii) Track number and types of disputes submitted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316765"/>
              </p:ext>
            </p:extLst>
          </p:nvPr>
        </p:nvGraphicFramePr>
        <p:xfrm>
          <a:off x="666750" y="2057400"/>
          <a:ext cx="7886700" cy="1984446"/>
        </p:xfrm>
        <a:graphic>
          <a:graphicData uri="http://schemas.openxmlformats.org/drawingml/2006/table">
            <a:tbl>
              <a:tblPr/>
              <a:tblGrid>
                <a:gridCol w="2737870"/>
                <a:gridCol w="919434"/>
                <a:gridCol w="919434"/>
                <a:gridCol w="1471094"/>
                <a:gridCol w="919434"/>
                <a:gridCol w="919434"/>
              </a:tblGrid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40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 w/Exc.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Submitted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Energy-RTM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Invoice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Reliability Unit Commitment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Gene. Res. Base Pt Deviation</a:t>
                      </a:r>
                      <a:endParaRPr lang="en-US" sz="13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8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</a:t>
                      </a:r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657232"/>
              </p:ext>
            </p:extLst>
          </p:nvPr>
        </p:nvGraphicFramePr>
        <p:xfrm>
          <a:off x="850900" y="1981200"/>
          <a:ext cx="7518400" cy="2133600"/>
        </p:xfrm>
        <a:graphic>
          <a:graphicData uri="http://schemas.openxmlformats.org/drawingml/2006/table">
            <a:tbl>
              <a:tblPr/>
              <a:tblGrid>
                <a:gridCol w="3403600"/>
                <a:gridCol w="1143000"/>
                <a:gridCol w="1143000"/>
                <a:gridCol w="18288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TRUE-UP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Energy-RTM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Invoice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Reliability Unit Commitment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Gene. Res. Base Pt Deviation</a:t>
                      </a:r>
                      <a:endParaRPr lang="en-US" sz="13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100%</a:t>
                      </a:r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78" y="1055415"/>
            <a:ext cx="8838095" cy="2819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0376" y="4342138"/>
            <a:ext cx="2057143" cy="17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12" y="691872"/>
            <a:ext cx="4161905" cy="27904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045" y="3482348"/>
            <a:ext cx="4161905" cy="27904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4573" y="3482348"/>
            <a:ext cx="4161905" cy="2790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4890" y="691872"/>
            <a:ext cx="4161905" cy="2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095" y="3476276"/>
            <a:ext cx="4161905" cy="2790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170" y="685800"/>
            <a:ext cx="4161905" cy="2790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948" y="3476276"/>
            <a:ext cx="4161905" cy="27904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264" y="685800"/>
            <a:ext cx="4161905" cy="2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160" y="685800"/>
            <a:ext cx="7461880" cy="542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Words>364</Words>
  <Application>Microsoft Office PowerPoint</Application>
  <PresentationFormat>On-screen Show (4:3)</PresentationFormat>
  <Paragraphs>152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8.2(c)(i) Track number of price changes</vt:lpstr>
      <vt:lpstr>8.2(c)(ii) Track number and types of disputes submitted</vt:lpstr>
      <vt:lpstr>8.2(c)(iii) Compliance with timeliness of response to disputes </vt:lpstr>
      <vt:lpstr>8.2(c)(iv) Other Settlement metrics</vt:lpstr>
      <vt:lpstr>8.2(c)(iv) Other Settlement metrics</vt:lpstr>
      <vt:lpstr>8.2(c)(iv) Other Settlement metrics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8.2(c)(v) Availability of ESIID consumption data</vt:lpstr>
      <vt:lpstr>8.2(g) Net Allocation to Load (Board Report)-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57</cp:revision>
  <cp:lastPrinted>2016-01-21T20:53:15Z</cp:lastPrinted>
  <dcterms:created xsi:type="dcterms:W3CDTF">2016-01-21T15:20:31Z</dcterms:created>
  <dcterms:modified xsi:type="dcterms:W3CDTF">2016-07-11T21:39:26Z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