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147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Jul</a:t>
            </a:r>
            <a:r>
              <a:rPr lang="en-US" b="1" dirty="0" smtClean="0">
                <a:solidFill>
                  <a:srgbClr val="000000"/>
                </a:solidFill>
              </a:rPr>
              <a:t>y </a:t>
            </a:r>
            <a:r>
              <a:rPr lang="en-US" b="1" dirty="0" smtClean="0">
                <a:solidFill>
                  <a:srgbClr val="000000"/>
                </a:solidFill>
              </a:rPr>
              <a:t>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June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Data Transparency IT systems did not meet all SLA targets</a:t>
            </a:r>
            <a:endParaRPr lang="en-US" sz="1600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June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06/07/16 – Planned Maintenance (Site Failover –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06/08/16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06/09/16 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06/10/16, 06/24/16 </a:t>
            </a:r>
            <a:r>
              <a:rPr lang="en-US" sz="1600" dirty="0"/>
              <a:t>–</a:t>
            </a:r>
            <a:r>
              <a:rPr lang="en-US" sz="1600" dirty="0" smtClean="0"/>
              <a:t> ERCOT </a:t>
            </a:r>
            <a:r>
              <a:rPr lang="en-US" sz="1600" dirty="0"/>
              <a:t>experienced an issue that degraded the ability to download report lists and reports from the Market Information System (MIS</a:t>
            </a:r>
            <a:r>
              <a:rPr lang="en-US" sz="1600" dirty="0" smtClean="0"/>
              <a:t>)</a:t>
            </a:r>
            <a:endParaRPr lang="en-US" sz="1600" dirty="0"/>
          </a:p>
          <a:p>
            <a:pPr lvl="2"/>
            <a:r>
              <a:rPr lang="en-US" sz="1200" dirty="0" smtClean="0"/>
              <a:t>The </a:t>
            </a:r>
            <a:r>
              <a:rPr lang="en-US" sz="1200" dirty="0"/>
              <a:t>query that was most impacted was </a:t>
            </a:r>
            <a:r>
              <a:rPr lang="en-US" sz="1200" dirty="0" err="1"/>
              <a:t>GetDocListByRptTyp</a:t>
            </a:r>
            <a:r>
              <a:rPr lang="en-US" sz="1200" dirty="0"/>
              <a:t> (which provides a list of reports available from the MIS)</a:t>
            </a:r>
            <a:endParaRPr lang="en-US" sz="1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06/20/16, 07/07/16 </a:t>
            </a:r>
            <a:r>
              <a:rPr lang="en-US" sz="1600" dirty="0"/>
              <a:t>– Planned Maintenance </a:t>
            </a:r>
            <a:r>
              <a:rPr lang="en-US" sz="1600" dirty="0" smtClean="0"/>
              <a:t>(Database Maintenance </a:t>
            </a:r>
            <a:r>
              <a:rPr lang="en-US" sz="1600" dirty="0"/>
              <a:t>– </a:t>
            </a:r>
            <a:r>
              <a:rPr lang="en-US" sz="1600" dirty="0" smtClean="0"/>
              <a:t>publishing and downloading of reports and extracts through the MIS and External </a:t>
            </a:r>
            <a:r>
              <a:rPr lang="en-US" sz="1600" dirty="0"/>
              <a:t>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06/30/16 – ERCOT experienced an issue that impacted the </a:t>
            </a:r>
            <a:r>
              <a:rPr lang="en-US" sz="1600" dirty="0" smtClean="0"/>
              <a:t>retrieval </a:t>
            </a:r>
            <a:r>
              <a:rPr lang="en-US" sz="1600" dirty="0"/>
              <a:t>of reports through External Web Services (</a:t>
            </a:r>
            <a:r>
              <a:rPr lang="en-US" sz="1600" dirty="0" smtClean="0"/>
              <a:t>EWS)</a:t>
            </a:r>
            <a:endParaRPr lang="en-US" sz="1600" dirty="0"/>
          </a:p>
          <a:p>
            <a:pPr lvl="2"/>
            <a:r>
              <a:rPr lang="en-US" sz="1200" dirty="0"/>
              <a:t>No report postings </a:t>
            </a:r>
            <a:r>
              <a:rPr lang="en-US" sz="1200" dirty="0" smtClean="0"/>
              <a:t>were </a:t>
            </a:r>
            <a:r>
              <a:rPr lang="en-US" sz="1200" dirty="0"/>
              <a:t>missed as a result of the </a:t>
            </a:r>
            <a:r>
              <a:rPr lang="en-US" sz="1200" dirty="0" smtClean="0"/>
              <a:t>issue</a:t>
            </a:r>
            <a:endParaRPr lang="en-US" sz="12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www.w3.org/XML/1998/namespace"/>
    <ds:schemaRef ds:uri="c34af464-7aa1-4edd-9be4-83dffc1cb926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</TotalTime>
  <Words>175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45</cp:revision>
  <cp:lastPrinted>2016-01-21T20:53:15Z</cp:lastPrinted>
  <dcterms:created xsi:type="dcterms:W3CDTF">2016-01-21T15:20:31Z</dcterms:created>
  <dcterms:modified xsi:type="dcterms:W3CDTF">2016-07-09T00:27:18Z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