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2" r:id="rId9"/>
    <p:sldId id="274" r:id="rId10"/>
    <p:sldId id="263" r:id="rId11"/>
    <p:sldId id="27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8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June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07/18/2016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2016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28328"/>
              </p:ext>
            </p:extLst>
          </p:nvPr>
        </p:nvGraphicFramePr>
        <p:xfrm>
          <a:off x="228600" y="8382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73.62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48.23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94.74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 (%)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96.12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76.75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94.74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Average 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3.19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ERR(MW)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2.83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2.49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INTERVALS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100+ INT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AVE INT SCORED</a:t>
                      </a: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b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7200" y="4114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Non IRR GREDP &lt; 85% </a:t>
            </a:r>
            <a:r>
              <a:rPr lang="en-US" altLang="en-US" dirty="0" smtClean="0"/>
              <a:t>06/30/2016</a:t>
            </a:r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83036"/>
              </p:ext>
            </p:extLst>
          </p:nvPr>
        </p:nvGraphicFramePr>
        <p:xfrm>
          <a:off x="228600" y="4606686"/>
          <a:ext cx="8534400" cy="1722120"/>
        </p:xfrm>
        <a:graphic>
          <a:graphicData uri="http://schemas.openxmlformats.org/drawingml/2006/table">
            <a:tbl>
              <a:tblPr/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 Dev(GREDP MW)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80.77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77.42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58.33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41.67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65.46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(33) June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481885"/>
              </p:ext>
            </p:extLst>
          </p:nvPr>
        </p:nvGraphicFramePr>
        <p:xfrm>
          <a:off x="381000" y="914410"/>
          <a:ext cx="8229600" cy="5105388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5353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1,778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1,778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458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6.22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96.36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98.08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3.38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altLang="en-US" dirty="0" smtClean="0"/>
              <a:t>IRR GREDP &gt; .95  </a:t>
            </a:r>
            <a:r>
              <a:rPr lang="en-US" altLang="en-US" dirty="0" smtClean="0"/>
              <a:t>(33) June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38281"/>
              </p:ext>
            </p:extLst>
          </p:nvPr>
        </p:nvGraphicFramePr>
        <p:xfrm>
          <a:off x="381000" y="914402"/>
          <a:ext cx="8382000" cy="5029191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0707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5.21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2,665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2,672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99.73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(34) June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67071"/>
              </p:ext>
            </p:extLst>
          </p:nvPr>
        </p:nvGraphicFramePr>
        <p:xfrm>
          <a:off x="381000" y="838198"/>
          <a:ext cx="8458200" cy="5105406"/>
        </p:xfrm>
        <a:graphic>
          <a:graphicData uri="http://schemas.openxmlformats.org/drawingml/2006/table">
            <a:tbl>
              <a:tblPr/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55353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91.67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94.12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55.17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88.46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90.48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73.33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30.77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92.31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9.09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63.64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88.89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14.29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85.71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 smtClean="0"/>
              <a:t>IRR GREDP &lt; .95  </a:t>
            </a:r>
            <a:r>
              <a:rPr lang="en-US" altLang="en-US" dirty="0" smtClean="0"/>
              <a:t>(34) June </a:t>
            </a:r>
            <a:r>
              <a:rPr lang="en-US" altLang="en-US" dirty="0" smtClean="0"/>
              <a:t>2016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209838"/>
              </p:ext>
            </p:extLst>
          </p:nvPr>
        </p:nvGraphicFramePr>
        <p:xfrm>
          <a:off x="381000" y="838200"/>
          <a:ext cx="8382000" cy="533399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61021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Dev (ATG-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75.00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66.67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50.00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4.32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1.52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3.86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unit 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3.42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0.00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9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383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499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2.83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76.75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c34af464-7aa1-4edd-9be4-83dffc1cb926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647</Words>
  <Application>Microsoft Office PowerPoint</Application>
  <PresentationFormat>On-screen Show (4:3)</PresentationFormat>
  <Paragraphs>448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IRR Summary June 2016</vt:lpstr>
      <vt:lpstr>IRR GREDP &gt; .95  (33) June 2016</vt:lpstr>
      <vt:lpstr>IRR GREDP &gt; .95  (33) June 2016</vt:lpstr>
      <vt:lpstr>IRR GREDP &lt; .95  (34) June 2016</vt:lpstr>
      <vt:lpstr>IRR GREDP &lt; .95  (34) June 2016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Lowrie, Gene</cp:lastModifiedBy>
  <cp:revision>67</cp:revision>
  <cp:lastPrinted>2016-01-21T20:53:15Z</cp:lastPrinted>
  <dcterms:created xsi:type="dcterms:W3CDTF">2016-01-21T15:20:31Z</dcterms:created>
  <dcterms:modified xsi:type="dcterms:W3CDTF">2016-07-08T13:21:23Z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