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304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67" autoAdjust="0"/>
    <p:restoredTop sz="98752" autoAdjust="0"/>
  </p:normalViewPr>
  <p:slideViewPr>
    <p:cSldViewPr showGuides="1">
      <p:cViewPr varScale="1">
        <p:scale>
          <a:sx n="128" d="100"/>
          <a:sy n="128" d="100"/>
        </p:scale>
        <p:origin x="1608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449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Project Prioritization Review</a:t>
            </a:r>
            <a:endParaRPr lang="en-US" sz="2400" b="1" dirty="0"/>
          </a:p>
          <a:p>
            <a:endParaRPr lang="en-US" dirty="0"/>
          </a:p>
          <a:p>
            <a:r>
              <a:rPr lang="en-US" dirty="0" smtClean="0"/>
              <a:t>July 14,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19882"/>
            <a:ext cx="8839200" cy="442118"/>
          </a:xfrm>
        </p:spPr>
        <p:txBody>
          <a:bodyPr/>
          <a:lstStyle/>
          <a:p>
            <a:r>
              <a:rPr lang="en-US" sz="1800" dirty="0" smtClean="0"/>
              <a:t>Approved Revision Requests “Not Started” – Planned to Start in Future Months</a:t>
            </a:r>
            <a:endParaRPr lang="en-US" sz="18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84912"/>
              </p:ext>
            </p:extLst>
          </p:nvPr>
        </p:nvGraphicFramePr>
        <p:xfrm>
          <a:off x="76200" y="959064"/>
          <a:ext cx="8991599" cy="2774736"/>
        </p:xfrm>
        <a:graphic>
          <a:graphicData uri="http://schemas.openxmlformats.org/drawingml/2006/table">
            <a:tbl>
              <a:tblPr firstRow="1" bandRow="1"/>
              <a:tblGrid>
                <a:gridCol w="5465937"/>
                <a:gridCol w="858663"/>
                <a:gridCol w="761999"/>
                <a:gridCol w="1066801"/>
                <a:gridCol w="838199"/>
              </a:tblGrid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b="1" dirty="0" smtClean="0"/>
                        <a:t>Revision Request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100" b="1" dirty="0" smtClean="0"/>
                        <a:t>Target</a:t>
                      </a:r>
                    </a:p>
                    <a:p>
                      <a:pPr algn="ctr"/>
                      <a:r>
                        <a:rPr lang="en-US" sz="1100" b="1" dirty="0" smtClean="0"/>
                        <a:t>Start Date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Release Target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Cost Estimate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Author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NPRR764 </a:t>
                      </a:r>
                      <a:r>
                        <a:rPr lang="en-US" sz="1000" dirty="0" smtClean="0"/>
                        <a:t>– QSE Capacity Short </a:t>
                      </a:r>
                      <a:r>
                        <a:rPr lang="en-US" sz="1000" dirty="0" err="1" smtClean="0"/>
                        <a:t>Calcs</a:t>
                      </a:r>
                      <a:r>
                        <a:rPr lang="en-US" sz="1000" dirty="0" smtClean="0"/>
                        <a:t> Based on an 80% Probability of </a:t>
                      </a:r>
                      <a:r>
                        <a:rPr lang="en-US" sz="1000" dirty="0" err="1" smtClean="0"/>
                        <a:t>Exceedance</a:t>
                      </a:r>
                      <a:r>
                        <a:rPr lang="en-US" sz="1000" dirty="0" smtClean="0"/>
                        <a:t> (P80)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July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2017-R1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$15k-$30k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RRGRR003 </a:t>
                      </a:r>
                      <a:r>
                        <a:rPr lang="en-US" sz="1000" dirty="0" smtClean="0"/>
                        <a:t>– Modifications to Improve Wind Forecasting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July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2017-R1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$35k-$50k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RRGRR006 </a:t>
                      </a:r>
                      <a:r>
                        <a:rPr lang="en-US" sz="1000" dirty="0" smtClean="0"/>
                        <a:t>– Clarification of </a:t>
                      </a:r>
                      <a:r>
                        <a:rPr lang="en-US" sz="1000" dirty="0" err="1" smtClean="0"/>
                        <a:t>Desc</a:t>
                      </a:r>
                      <a:r>
                        <a:rPr lang="en-US" sz="1000" dirty="0" smtClean="0"/>
                        <a:t>. and Alignment with Resource Asset Registration Forms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July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2017-R1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$15k-$20k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RDWG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RRGRR007 </a:t>
                      </a:r>
                      <a:r>
                        <a:rPr lang="en-US" sz="1000" dirty="0" smtClean="0"/>
                        <a:t>– Adding Solar Resource Registration Inputs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July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2017-R1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$65k-$85k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NPRR746 </a:t>
                      </a:r>
                      <a:r>
                        <a:rPr lang="en-US" sz="900" dirty="0" smtClean="0"/>
                        <a:t>– </a:t>
                      </a:r>
                      <a:r>
                        <a:rPr lang="en-US" sz="1000" dirty="0" smtClean="0"/>
                        <a:t>Adjustments Due to Negative Load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Aug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2017-R1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$35k-$45k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SCR788 </a:t>
                      </a:r>
                      <a:r>
                        <a:rPr lang="en-US" sz="900" dirty="0" smtClean="0"/>
                        <a:t>– </a:t>
                      </a:r>
                      <a:r>
                        <a:rPr lang="en-US" sz="1000" dirty="0" smtClean="0"/>
                        <a:t>Addition of Integral ACE Feedback to GTBD Calculation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Aug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2016-R6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$30k-$50k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PDCWG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NPRR649 </a:t>
                      </a:r>
                      <a:r>
                        <a:rPr lang="en-US" sz="900" dirty="0" smtClean="0"/>
                        <a:t>– </a:t>
                      </a:r>
                      <a:r>
                        <a:rPr lang="en-US" sz="1000" dirty="0" smtClean="0"/>
                        <a:t>Addressing Issues Surrounding High Dispatch Limit (HDL) Overrides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Sept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2017-R1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$50k-$75k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NPRR744 </a:t>
                      </a:r>
                      <a:r>
                        <a:rPr lang="en-US" sz="900" dirty="0" smtClean="0"/>
                        <a:t>– </a:t>
                      </a:r>
                      <a:r>
                        <a:rPr lang="en-US" sz="1000" dirty="0" smtClean="0"/>
                        <a:t>RUC Trigger for Reliability Deployment Price Adder &amp; Align with RUC Settlement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Oct 2016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dirty="0" smtClean="0"/>
                        <a:t>2017-R3</a:t>
                      </a:r>
                      <a:endParaRPr lang="en-US" sz="1050" dirty="0"/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$200k-$250k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92251" y="1745105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Nov 2016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96130" y="2138483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Nov 2016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92251" y="2323947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Nov 2016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92251" y="2609227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Sept 2016</a:t>
            </a:r>
            <a:endParaRPr lang="en-US" sz="800" b="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5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11981</TotalTime>
  <Words>200</Words>
  <Application>Microsoft Office PowerPoint</Application>
  <PresentationFormat>On-screen Show (4:3)</PresentationFormat>
  <Paragraphs>56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Custom Design</vt:lpstr>
      <vt:lpstr>PowerPoint Presentation</vt:lpstr>
      <vt:lpstr>Approved Revision Requests “Not Started” – Planned to Start in Future Months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Savage, Lauren</cp:lastModifiedBy>
  <cp:revision>198</cp:revision>
  <cp:lastPrinted>2016-03-09T20:15:11Z</cp:lastPrinted>
  <dcterms:created xsi:type="dcterms:W3CDTF">2016-01-21T15:20:31Z</dcterms:created>
  <dcterms:modified xsi:type="dcterms:W3CDTF">2016-07-05T13:48:12Z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