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1320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86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July </a:t>
            </a:r>
            <a:r>
              <a:rPr lang="en-US" b="1" dirty="0" smtClean="0">
                <a:solidFill>
                  <a:srgbClr val="000000"/>
                </a:solidFill>
              </a:rPr>
              <a:t>2016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June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June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06/12/16 </a:t>
            </a:r>
            <a:r>
              <a:rPr lang="en-US" sz="1600" dirty="0"/>
              <a:t>– Planned Maintenance </a:t>
            </a:r>
            <a:r>
              <a:rPr lang="en-US" sz="1600" dirty="0" smtClean="0"/>
              <a:t>(Site </a:t>
            </a:r>
            <a:r>
              <a:rPr lang="en-US" sz="1600" dirty="0"/>
              <a:t>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4800" y="1600200"/>
            <a:ext cx="85344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58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</TotalTime>
  <Words>53</Words>
  <Application>Microsoft Office PowerPoint</Application>
  <PresentationFormat>On-screen Show (4:3)</PresentationFormat>
  <Paragraphs>20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33</cp:revision>
  <cp:lastPrinted>2016-01-21T20:53:15Z</cp:lastPrinted>
  <dcterms:created xsi:type="dcterms:W3CDTF">2016-01-21T15:20:31Z</dcterms:created>
  <dcterms:modified xsi:type="dcterms:W3CDTF">2016-07-06T19:27:41Z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