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320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8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July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June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June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06/12/16 </a:t>
            </a:r>
            <a:r>
              <a:rPr lang="en-US" sz="1600" dirty="0"/>
              <a:t>– Planned Maintenance </a:t>
            </a:r>
            <a:r>
              <a:rPr lang="en-US" sz="1600" dirty="0" smtClean="0"/>
              <a:t>(Site </a:t>
            </a:r>
            <a:r>
              <a:rPr lang="en-US" sz="1600" dirty="0"/>
              <a:t>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600200"/>
            <a:ext cx="8534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53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33</cp:revision>
  <cp:lastPrinted>2016-01-21T20:53:15Z</cp:lastPrinted>
  <dcterms:created xsi:type="dcterms:W3CDTF">2016-01-21T15:20:31Z</dcterms:created>
  <dcterms:modified xsi:type="dcterms:W3CDTF">2016-07-06T19:27:41Z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