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7" r:id="rId7"/>
    <p:sldId id="279" r:id="rId8"/>
    <p:sldId id="278" r:id="rId9"/>
    <p:sldId id="257" r:id="rId10"/>
    <p:sldId id="273" r:id="rId11"/>
    <p:sldId id="276" r:id="rId12"/>
    <p:sldId id="275" r:id="rId13"/>
    <p:sldId id="280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9" autoAdjust="0"/>
  </p:normalViewPr>
  <p:slideViewPr>
    <p:cSldViewPr showGuides="1">
      <p:cViewPr varScale="1">
        <p:scale>
          <a:sx n="102" d="100"/>
          <a:sy n="102" d="100"/>
        </p:scale>
        <p:origin x="1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</a:t>
            </a:r>
            <a:r>
              <a:rPr lang="en-US" sz="2000" b="1" dirty="0" smtClean="0"/>
              <a:t>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 13,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</a:t>
            </a:r>
            <a:r>
              <a:rPr lang="en-US" sz="2000" dirty="0" smtClean="0"/>
              <a:t>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</a:t>
            </a:r>
            <a:r>
              <a:rPr lang="en-US" sz="2000" dirty="0" smtClean="0"/>
              <a:t>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</a:t>
            </a:r>
            <a:r>
              <a:rPr lang="en-US" sz="2000" dirty="0" smtClean="0"/>
              <a:t>relies </a:t>
            </a:r>
            <a:r>
              <a:rPr lang="en-US" sz="2000" dirty="0" smtClean="0"/>
              <a:t>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</a:t>
            </a:r>
            <a:r>
              <a:rPr lang="en-US" sz="1600" dirty="0" smtClean="0"/>
              <a:t>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  <a:endParaRPr lang="en-US" sz="16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Select 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</a:t>
            </a:r>
            <a:r>
              <a:rPr lang="en-US" sz="2000" dirty="0" smtClean="0"/>
              <a:t>a new notification </a:t>
            </a:r>
            <a:r>
              <a:rPr lang="en-US" sz="2000" dirty="0" smtClean="0"/>
              <a:t>channel for Report Availability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</a:t>
            </a:r>
            <a:r>
              <a:rPr lang="en-US" sz="1600" dirty="0" smtClean="0"/>
              <a:t>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</a:t>
            </a:r>
            <a:r>
              <a:rPr lang="en-US" sz="2000" dirty="0" smtClean="0"/>
              <a:t>a notification whenever </a:t>
            </a:r>
            <a:r>
              <a:rPr lang="en-US" sz="2000" dirty="0" smtClean="0"/>
              <a:t>a report </a:t>
            </a:r>
            <a:r>
              <a:rPr lang="en-US" sz="2000" dirty="0" smtClean="0"/>
              <a:t>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</a:t>
            </a:r>
            <a:r>
              <a:rPr lang="en-US" sz="1600" dirty="0" smtClean="0"/>
              <a:t>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</a:t>
            </a:r>
            <a:r>
              <a:rPr lang="en-US" sz="1600" dirty="0" smtClean="0"/>
              <a:t>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</a:t>
            </a:r>
            <a:r>
              <a:rPr lang="en-US" sz="1600" dirty="0" smtClean="0"/>
              <a:t>destinations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469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Background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Brandaw, Brian</cp:lastModifiedBy>
  <cp:revision>59</cp:revision>
  <cp:lastPrinted>2016-01-21T20:53:15Z</cp:lastPrinted>
  <dcterms:created xsi:type="dcterms:W3CDTF">2016-01-21T15:20:31Z</dcterms:created>
  <dcterms:modified xsi:type="dcterms:W3CDTF">2016-07-06T19:51:58Z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_MarkAsFinal">
    <vt:bool>true</vt:bool>
  </property>
</Properties>
</file>