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8" r:id="rId2"/>
    <p:sldId id="263" r:id="rId3"/>
    <p:sldId id="264" r:id="rId4"/>
    <p:sldId id="266" r:id="rId5"/>
    <p:sldId id="267" r:id="rId6"/>
    <p:sldId id="26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87" autoAdjust="0"/>
  </p:normalViewPr>
  <p:slideViewPr>
    <p:cSldViewPr snapToGrid="0">
      <p:cViewPr varScale="1">
        <p:scale>
          <a:sx n="97" d="100"/>
          <a:sy n="97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88153/2016LTRA_Data_ERCOT_TRE_Draft_Public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rules/issues/nprr/751-775/759/ind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6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endParaRPr lang="en-US" dirty="0"/>
          </a:p>
          <a:p>
            <a:r>
              <a:rPr lang="en-US" dirty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Draft LTRA Data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None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MIRTM –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None!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ERCOT needs more time to work through their software created to do the analysis.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NPRR759</a:t>
            </a:r>
            <a:r>
              <a:rPr lang="en-US" u="sng" dirty="0"/>
              <a:t> Segmentation of the Total New Capacity Estimate in the ERCOT CDR </a:t>
            </a:r>
            <a:r>
              <a:rPr lang="en-US" dirty="0"/>
              <a:t>– Still evaluating, could work into an approach outlined below.</a:t>
            </a:r>
          </a:p>
          <a:p>
            <a:r>
              <a:rPr lang="en-US" dirty="0"/>
              <a:t>Add a tab with variants of two major data points</a:t>
            </a:r>
          </a:p>
          <a:p>
            <a:pPr marL="914400" lvl="1" indent="-457200">
              <a:buAutoNum type="arabicParenR"/>
            </a:pPr>
            <a:r>
              <a:rPr lang="en-US" dirty="0"/>
              <a:t>Load Forecast: Mild, Normal (used on main tab), Extreme Weather</a:t>
            </a:r>
          </a:p>
          <a:p>
            <a:pPr marL="914400" lvl="1" indent="-457200">
              <a:buAutoNum type="arabicParenR"/>
            </a:pPr>
            <a:r>
              <a:rPr lang="en-US" dirty="0"/>
              <a:t>Planned Resources: All IA, IA with Air &amp; Water (used on main tab), and PG 6.9 (IA, Air, Water, Security).</a:t>
            </a:r>
          </a:p>
          <a:p>
            <a:r>
              <a:rPr lang="en-US" dirty="0"/>
              <a:t>Calculate Reserve Margins using the above (9 per year)</a:t>
            </a:r>
          </a:p>
          <a:p>
            <a:r>
              <a:rPr lang="en-US" dirty="0"/>
              <a:t>Refer to this second tab from the main tab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Second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669628" cy="3999442"/>
          </a:xfrm>
        </p:spPr>
        <p:txBody>
          <a:bodyPr>
            <a:normAutofit/>
          </a:bodyPr>
          <a:lstStyle/>
          <a:p>
            <a:r>
              <a:rPr lang="en-US" dirty="0"/>
              <a:t>Example only</a:t>
            </a:r>
          </a:p>
          <a:p>
            <a:r>
              <a:rPr lang="en-US" dirty="0"/>
              <a:t>May just include the alternate forecasts and the resultant margins</a:t>
            </a:r>
          </a:p>
          <a:p>
            <a:r>
              <a:rPr lang="en-US" dirty="0"/>
              <a:t>Still under discussion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7827" y="1435364"/>
            <a:ext cx="7788165" cy="494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SAWG recommends reducing the time horizon for the CDR, currently considering 3 to 5 years.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Factors influencing this decision are:</a:t>
            </a:r>
          </a:p>
          <a:p>
            <a:pPr lvl="1"/>
            <a:r>
              <a:rPr lang="en-US" dirty="0"/>
              <a:t>Historical planned generation notifications</a:t>
            </a:r>
          </a:p>
          <a:p>
            <a:pPr lvl="1"/>
            <a:r>
              <a:rPr lang="en-US" dirty="0"/>
              <a:t>Timing of  financial security posting</a:t>
            </a:r>
          </a:p>
          <a:p>
            <a:pPr lvl="1"/>
            <a:r>
              <a:rPr lang="en-US" dirty="0"/>
              <a:t>ERCOT’s Load Forecast confidence.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Meeting – August 15</a:t>
            </a:r>
            <a:r>
              <a:rPr lang="en-US" baseline="30000" dirty="0"/>
              <a:t>th</a:t>
            </a:r>
            <a:r>
              <a:rPr lang="en-US" dirty="0"/>
              <a:t>, 2016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20727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Expected Agenda Items</a:t>
            </a:r>
          </a:p>
          <a:p>
            <a:r>
              <a:rPr lang="en-US" dirty="0"/>
              <a:t>MIRTM Update – with Data!</a:t>
            </a:r>
          </a:p>
          <a:p>
            <a:r>
              <a:rPr lang="en-US" dirty="0"/>
              <a:t>CDR</a:t>
            </a:r>
          </a:p>
          <a:p>
            <a:r>
              <a:rPr lang="en-US" dirty="0"/>
              <a:t>NERC LTRA – Update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NOTE: POSSIBLE July webcast to go over MIRTM, will notice appropriately.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16458</TotalTime>
  <Words>239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SAWG Update to WMS</vt:lpstr>
      <vt:lpstr>Report Releases</vt:lpstr>
      <vt:lpstr>MIRTM – Update</vt:lpstr>
      <vt:lpstr>CDR</vt:lpstr>
      <vt:lpstr>CDR Second Tab</vt:lpstr>
      <vt:lpstr>CDR Horizon</vt:lpstr>
      <vt:lpstr>Next Meeting – August 15th, 2016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105</cp:revision>
  <dcterms:created xsi:type="dcterms:W3CDTF">2014-06-25T14:47:16Z</dcterms:created>
  <dcterms:modified xsi:type="dcterms:W3CDTF">2016-06-29T17:56:08Z</dcterms:modified>
</cp:coreProperties>
</file>