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8" r:id="rId2"/>
    <p:sldId id="263" r:id="rId3"/>
    <p:sldId id="264" r:id="rId4"/>
    <p:sldId id="266" r:id="rId5"/>
    <p:sldId id="267" r:id="rId6"/>
    <p:sldId id="268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87" autoAdjust="0"/>
  </p:normalViewPr>
  <p:slideViewPr>
    <p:cSldViewPr snapToGrid="0">
      <p:cViewPr varScale="1">
        <p:scale>
          <a:sx n="97" d="100"/>
          <a:sy n="97" d="100"/>
        </p:scale>
        <p:origin x="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450FE9-E489-4B9B-9DFF-A2F020F45672}" type="datetimeFigureOut">
              <a:rPr lang="en-US" smtClean="0"/>
              <a:t>6/29/2016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9EBF40-29AD-49DE-ABFA-AE017831F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845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274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250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461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268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294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3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23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35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35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645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23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09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ntent/wcm/key_documents_lists/88153/2016LTRA_Data_ERCOT_TRE_Draft_Public.xls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mktrules/issues/nprr/751-775/759/inde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SAWG Update to WMS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July 6</a:t>
            </a:r>
            <a:r>
              <a:rPr lang="en-US" baseline="30000" dirty="0"/>
              <a:t>th</a:t>
            </a:r>
            <a:r>
              <a:rPr lang="en-US" dirty="0"/>
              <a:t>, 2016</a:t>
            </a:r>
          </a:p>
          <a:p>
            <a:endParaRPr lang="en-US" dirty="0"/>
          </a:p>
          <a:p>
            <a:r>
              <a:rPr lang="en-US" dirty="0"/>
              <a:t>Brandon Whittle</a:t>
            </a:r>
          </a:p>
        </p:txBody>
      </p:sp>
    </p:spTree>
    <p:extLst>
      <p:ext uri="{BB962C8B-B14F-4D97-AF65-F5344CB8AC3E}">
        <p14:creationId xmlns:p14="http://schemas.microsoft.com/office/powerpoint/2010/main" val="3836546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 Releases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12887"/>
          </a:xfrm>
        </p:spPr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Draft LTRA Data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3575050"/>
            <a:ext cx="10515600" cy="1273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Housekeeping</a:t>
            </a:r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4464050"/>
            <a:ext cx="10515600" cy="1512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/>
              <a:t>None</a:t>
            </a:r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667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MIRTM –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994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None!  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ERCOT needs more time to work through their software created to do the analysis.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666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CDR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994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>
                <a:hlinkClick r:id="rId2"/>
              </a:rPr>
              <a:t>NPRR759</a:t>
            </a:r>
            <a:r>
              <a:rPr lang="en-US" u="sng" dirty="0"/>
              <a:t> Segmentation of the Total New Capacity Estimate in the ERCOT CDR </a:t>
            </a:r>
            <a:r>
              <a:rPr lang="en-US" dirty="0"/>
              <a:t>– Still evaluating, could work into an approach outlined below.</a:t>
            </a:r>
          </a:p>
          <a:p>
            <a:r>
              <a:rPr lang="en-US" dirty="0"/>
              <a:t>Add a tab with variants of two major data points</a:t>
            </a:r>
          </a:p>
          <a:p>
            <a:pPr marL="914400" lvl="1" indent="-457200">
              <a:buAutoNum type="arabicParenR"/>
            </a:pPr>
            <a:r>
              <a:rPr lang="en-US" dirty="0"/>
              <a:t>Load Forecast: Mild, Normal (used on main tab), Extreme Weather</a:t>
            </a:r>
          </a:p>
          <a:p>
            <a:pPr marL="914400" lvl="1" indent="-457200">
              <a:buAutoNum type="arabicParenR"/>
            </a:pPr>
            <a:r>
              <a:rPr lang="en-US" dirty="0"/>
              <a:t>Planned Resources: All IA, IA with Air &amp; Water (used on main tab), and PG 6.9 (IA, Air, Water, Security).</a:t>
            </a:r>
          </a:p>
          <a:p>
            <a:r>
              <a:rPr lang="en-US" dirty="0"/>
              <a:t>Calculate Reserve Margins using the above (9 per year)</a:t>
            </a:r>
          </a:p>
          <a:p>
            <a:r>
              <a:rPr lang="en-US" dirty="0"/>
              <a:t>Refer to this second tab from the main tab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45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CDR Second Tab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2669628" cy="3999442"/>
          </a:xfrm>
        </p:spPr>
        <p:txBody>
          <a:bodyPr>
            <a:normAutofit/>
          </a:bodyPr>
          <a:lstStyle/>
          <a:p>
            <a:r>
              <a:rPr lang="en-US" dirty="0"/>
              <a:t>Example only</a:t>
            </a:r>
          </a:p>
          <a:p>
            <a:r>
              <a:rPr lang="en-US" dirty="0"/>
              <a:t>May just include the alternate forecasts and the resultant margins</a:t>
            </a:r>
          </a:p>
          <a:p>
            <a:r>
              <a:rPr lang="en-US" dirty="0"/>
              <a:t>Still under discussion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5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7827" y="1435364"/>
            <a:ext cx="7788165" cy="4947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66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CDR Horizon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994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SAWG recommends reducing the time horizon for the CDR, currently considering 3 to 5 years.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Factors influencing this decision are:</a:t>
            </a:r>
          </a:p>
          <a:p>
            <a:pPr lvl="1"/>
            <a:r>
              <a:rPr lang="en-US" dirty="0"/>
              <a:t>Historical planned generation notifications</a:t>
            </a:r>
          </a:p>
          <a:p>
            <a:pPr lvl="1"/>
            <a:r>
              <a:rPr lang="en-US" dirty="0"/>
              <a:t>Timing of  financial security posting</a:t>
            </a:r>
          </a:p>
          <a:p>
            <a:pPr lvl="1"/>
            <a:r>
              <a:rPr lang="en-US" dirty="0"/>
              <a:t>ERCOT’s Load Forecast confidence.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6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Next Meeting – August 15</a:t>
            </a:r>
            <a:r>
              <a:rPr lang="en-US" baseline="30000" dirty="0"/>
              <a:t>th</a:t>
            </a:r>
            <a:r>
              <a:rPr lang="en-US" dirty="0"/>
              <a:t>, 2016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9411" y="207276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Expected Agenda Items</a:t>
            </a:r>
          </a:p>
          <a:p>
            <a:r>
              <a:rPr lang="en-US" dirty="0"/>
              <a:t>MIRTM Update – with Data!</a:t>
            </a:r>
          </a:p>
          <a:p>
            <a:r>
              <a:rPr lang="en-US" dirty="0"/>
              <a:t>CDR</a:t>
            </a:r>
          </a:p>
          <a:p>
            <a:r>
              <a:rPr lang="en-US" dirty="0"/>
              <a:t>NERC LTRA – Update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NOTE: POSSIBLE July webcast to go over MIRTM, will notice appropriately.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13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16458</TotalTime>
  <Words>239</Words>
  <Application>Microsoft Office PowerPoint</Application>
  <PresentationFormat>Widescreen</PresentationFormat>
  <Paragraphs>64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SAWG Update to WMS</vt:lpstr>
      <vt:lpstr>Report Releases</vt:lpstr>
      <vt:lpstr>MIRTM – Update</vt:lpstr>
      <vt:lpstr>CDR</vt:lpstr>
      <vt:lpstr>CDR Second Tab</vt:lpstr>
      <vt:lpstr>CDR Horizon</vt:lpstr>
      <vt:lpstr>Next Meeting – August 15th, 2016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 Whittle</dc:creator>
  <cp:lastModifiedBy>Brandon Whittle</cp:lastModifiedBy>
  <cp:revision>105</cp:revision>
  <dcterms:created xsi:type="dcterms:W3CDTF">2014-06-25T14:47:16Z</dcterms:created>
  <dcterms:modified xsi:type="dcterms:W3CDTF">2016-06-29T17:56:08Z</dcterms:modified>
</cp:coreProperties>
</file>