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2471-3E0B-4AD2-BC56-91B43BC3F47F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5CF3D-C5B3-442A-A1CF-0B1BC4406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414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2471-3E0B-4AD2-BC56-91B43BC3F47F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5CF3D-C5B3-442A-A1CF-0B1BC4406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001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2471-3E0B-4AD2-BC56-91B43BC3F47F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5CF3D-C5B3-442A-A1CF-0B1BC4406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755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2471-3E0B-4AD2-BC56-91B43BC3F47F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5CF3D-C5B3-442A-A1CF-0B1BC4406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034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2471-3E0B-4AD2-BC56-91B43BC3F47F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5CF3D-C5B3-442A-A1CF-0B1BC4406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174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2471-3E0B-4AD2-BC56-91B43BC3F47F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5CF3D-C5B3-442A-A1CF-0B1BC4406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22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2471-3E0B-4AD2-BC56-91B43BC3F47F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5CF3D-C5B3-442A-A1CF-0B1BC4406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54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2471-3E0B-4AD2-BC56-91B43BC3F47F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5CF3D-C5B3-442A-A1CF-0B1BC4406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851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2471-3E0B-4AD2-BC56-91B43BC3F47F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5CF3D-C5B3-442A-A1CF-0B1BC4406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187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2471-3E0B-4AD2-BC56-91B43BC3F47F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5CF3D-C5B3-442A-A1CF-0B1BC4406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788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2471-3E0B-4AD2-BC56-91B43BC3F47F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5CF3D-C5B3-442A-A1CF-0B1BC4406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666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82471-3E0B-4AD2-BC56-91B43BC3F47F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5CF3D-C5B3-442A-A1CF-0B1BC4406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015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Demand Side Working Group Update to the Wholesale Market Subcommittee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7/6/2016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020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WMS assigned the DSWG to investigate DR deployment impacts on SCED when NPRR 626 was implemented</a:t>
            </a:r>
          </a:p>
          <a:p>
            <a:r>
              <a:rPr lang="en-US" dirty="0" smtClean="0"/>
              <a:t>May 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r>
              <a:rPr lang="en-US" dirty="0" smtClean="0"/>
              <a:t>UF event occurred at 20:20 and lasted 4 minutes</a:t>
            </a:r>
          </a:p>
          <a:p>
            <a:pPr lvl="1"/>
            <a:r>
              <a:rPr lang="en-US" dirty="0" smtClean="0"/>
              <a:t>Frequency dropped near 59.7Hz that caused 927MW of LR to trip</a:t>
            </a:r>
          </a:p>
          <a:p>
            <a:r>
              <a:rPr lang="en-US" dirty="0" smtClean="0"/>
              <a:t>UF events were specifically excluded from the NPRR language</a:t>
            </a:r>
          </a:p>
          <a:p>
            <a:pPr lvl="1"/>
            <a:r>
              <a:rPr lang="en-US" dirty="0" smtClean="0"/>
              <a:t>In accordance with expectations, no reliability adder was calculated for this event</a:t>
            </a:r>
          </a:p>
        </p:txBody>
      </p:sp>
    </p:spTree>
    <p:extLst>
      <p:ext uri="{BB962C8B-B14F-4D97-AF65-F5344CB8AC3E}">
        <p14:creationId xmlns:p14="http://schemas.microsoft.com/office/powerpoint/2010/main" val="2573069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DSWG Update to WMS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43569" y="1237228"/>
            <a:ext cx="8089551" cy="5475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196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1073</TotalTime>
  <Words>79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Demand Side Working Group Update to the Wholesale Market Subcommittee</vt:lpstr>
      <vt:lpstr>DSWG Update to WMS</vt:lpstr>
      <vt:lpstr>DSWG Update to WMS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Dotson-Westphalen (CPower)</dc:creator>
  <cp:lastModifiedBy>Peter Dotson-Westphalen (CPower)</cp:lastModifiedBy>
  <cp:revision>7</cp:revision>
  <dcterms:created xsi:type="dcterms:W3CDTF">2016-06-28T18:31:35Z</dcterms:created>
  <dcterms:modified xsi:type="dcterms:W3CDTF">2016-06-29T12:24:51Z</dcterms:modified>
</cp:coreProperties>
</file>