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9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2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4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6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3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7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46D1C-7689-46F8-9B43-93E409E29AD8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1DDA4-8635-4305-8F0B-3833B7A20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CMWG Update – July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of new GTLs associated with an interconnection project</a:t>
            </a:r>
          </a:p>
          <a:p>
            <a:pPr lvl="1">
              <a:buFontTx/>
              <a:buChar char="-"/>
            </a:pPr>
            <a:r>
              <a:rPr lang="en-US" dirty="0" smtClean="0"/>
              <a:t>PLWG preparing a PGRR/NPRR</a:t>
            </a:r>
          </a:p>
          <a:p>
            <a:pPr lvl="1">
              <a:buFontTx/>
              <a:buChar char="-"/>
            </a:pPr>
            <a:r>
              <a:rPr lang="en-US" dirty="0" smtClean="0"/>
              <a:t>CMWG will review </a:t>
            </a:r>
          </a:p>
          <a:p>
            <a:r>
              <a:rPr lang="en-US" dirty="0" smtClean="0"/>
              <a:t>Congestion Discussion</a:t>
            </a:r>
          </a:p>
          <a:p>
            <a:pPr lvl="1"/>
            <a:r>
              <a:rPr lang="en-US" dirty="0" smtClean="0"/>
              <a:t>LRGV</a:t>
            </a:r>
          </a:p>
          <a:p>
            <a:pPr lvl="1"/>
            <a:r>
              <a:rPr lang="en-US" dirty="0" smtClean="0"/>
              <a:t>Houston Area Congestion</a:t>
            </a:r>
          </a:p>
          <a:p>
            <a:r>
              <a:rPr lang="en-US" dirty="0" smtClean="0"/>
              <a:t>Deferred until other Subcommittees / Stakeholders review:</a:t>
            </a:r>
          </a:p>
          <a:p>
            <a:pPr lvl="1"/>
            <a:r>
              <a:rPr lang="en-US" dirty="0" smtClean="0"/>
              <a:t>NPRR 780</a:t>
            </a:r>
          </a:p>
          <a:p>
            <a:pPr lvl="1"/>
            <a:r>
              <a:rPr lang="en-US" dirty="0" smtClean="0"/>
              <a:t>High Impact Outage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5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and Stability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CMWG seeks direction, no clear path to optimize and award thermal resources that increase transfer limits from stability constrained areas.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Discussion included:</a:t>
            </a:r>
          </a:p>
          <a:p>
            <a:r>
              <a:rPr lang="en-US" dirty="0" smtClean="0"/>
              <a:t>Locational / Zonal Reserves</a:t>
            </a:r>
          </a:p>
          <a:p>
            <a:r>
              <a:rPr lang="en-US" dirty="0" smtClean="0"/>
              <a:t>Poor price signaling to stability constrained areas</a:t>
            </a:r>
          </a:p>
          <a:p>
            <a:r>
              <a:rPr lang="en-US" dirty="0" smtClean="0"/>
              <a:t>Day-Ahead 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4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 Run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 MRA RFP procures demand response, distributed gen, or PUN capacity not currently represented in the model, then </a:t>
            </a:r>
          </a:p>
          <a:p>
            <a:pPr lvl="2"/>
            <a:r>
              <a:rPr lang="en-US" dirty="0" smtClean="0"/>
              <a:t>Congestion Rents may be muted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Pricing within the Houston region may be artificially low when compared to other regions in the system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NPRR 626 lacks a mechanism to adjust for megawatts deployed for S-Z relief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6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143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CMWG Update – July 2016</vt:lpstr>
      <vt:lpstr>Pricing and Stability Limits</vt:lpstr>
      <vt:lpstr>Must Run Alternatives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Thurnher</dc:creator>
  <cp:lastModifiedBy>Greg Thurnher</cp:lastModifiedBy>
  <cp:revision>3</cp:revision>
  <dcterms:created xsi:type="dcterms:W3CDTF">2016-06-28T17:39:21Z</dcterms:created>
  <dcterms:modified xsi:type="dcterms:W3CDTF">2016-06-28T17:57:22Z</dcterms:modified>
</cp:coreProperties>
</file>