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5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API SSL Certificate Upgrade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1600" b="1" dirty="0"/>
              <a:t>Objective:</a:t>
            </a:r>
          </a:p>
          <a:p>
            <a:pPr lvl="1"/>
            <a:r>
              <a:rPr lang="en-US" sz="1300" dirty="0"/>
              <a:t>Upgrade ERCOT External Web Services (MISAPI.ERCOT.COM/ API.WAN.ERCOT.COM) and ERCOT’s Notification system Secure Socket Layer (SSL) Server Certificates from SHA1 </a:t>
            </a:r>
            <a:r>
              <a:rPr lang="en-US" sz="1300" dirty="0" smtClean="0"/>
              <a:t>to </a:t>
            </a:r>
            <a:r>
              <a:rPr lang="en-US" sz="1300" dirty="0"/>
              <a:t>SHA256 </a:t>
            </a:r>
            <a:r>
              <a:rPr lang="en-US" sz="1300" dirty="0" smtClean="0"/>
              <a:t>algorithm.  </a:t>
            </a:r>
          </a:p>
          <a:p>
            <a:pPr lvl="2"/>
            <a:r>
              <a:rPr lang="en-US" sz="1300" dirty="0" smtClean="0"/>
              <a:t>This affects a</a:t>
            </a:r>
            <a:r>
              <a:rPr lang="en-US" sz="1300" dirty="0" smtClean="0"/>
              <a:t>ll </a:t>
            </a:r>
            <a:r>
              <a:rPr lang="en-US" sz="1300" dirty="0"/>
              <a:t>Application Programmatic Interfaces (API’s) connecting to ERCOT’s Production environment for ERCOT’s External Web Services (EWS), including submissions and Get List/Report functionality, and access to the </a:t>
            </a:r>
            <a:r>
              <a:rPr lang="en-US" sz="1300" dirty="0" err="1" smtClean="0"/>
              <a:t>MarkeTrak</a:t>
            </a:r>
            <a:r>
              <a:rPr lang="en-US" sz="1300" dirty="0" smtClean="0"/>
              <a:t> API, as well as </a:t>
            </a:r>
            <a:r>
              <a:rPr lang="en-US" sz="1300" dirty="0"/>
              <a:t>ERCOT’s Notification system for Notices and </a:t>
            </a:r>
            <a:r>
              <a:rPr lang="en-US" sz="1300" dirty="0" smtClean="0"/>
              <a:t>Alerts.</a:t>
            </a:r>
            <a:endParaRPr lang="en-US" sz="1300" dirty="0"/>
          </a:p>
          <a:p>
            <a:endParaRPr lang="en-US" sz="1400" dirty="0"/>
          </a:p>
          <a:p>
            <a:r>
              <a:rPr lang="en-US" sz="1600" b="1" dirty="0"/>
              <a:t>Justification:</a:t>
            </a:r>
          </a:p>
          <a:p>
            <a:pPr lvl="1"/>
            <a:r>
              <a:rPr lang="en-US" sz="1300" dirty="0"/>
              <a:t>Due to National Institute of Standards and Technology (NIST) Special Publication 800-131Ar1, all SSL certificates must be issued using the SHA256 algorithm .  </a:t>
            </a:r>
          </a:p>
          <a:p>
            <a:pPr lvl="1"/>
            <a:r>
              <a:rPr lang="en-US" sz="1300" dirty="0"/>
              <a:t>ERCOT migrated MIS.ERCOT.COM to a new SHA256 SSL server certificate on April 22, 2015.  </a:t>
            </a:r>
          </a:p>
          <a:p>
            <a:pPr lvl="1"/>
            <a:r>
              <a:rPr lang="en-US" sz="1300" dirty="0"/>
              <a:t>ERCOT’s current SHA1 MISAPI.ERCOT.COM SSL certificate expires on August 18th, 2016.</a:t>
            </a:r>
          </a:p>
          <a:p>
            <a:pPr lvl="1"/>
            <a:r>
              <a:rPr lang="en-US" sz="1300" dirty="0"/>
              <a:t>ERCOT’s current SHA1 API.WAN.ERCOT.COM SSL certificate expires on August 6th, 2016.</a:t>
            </a:r>
          </a:p>
          <a:p>
            <a:endParaRPr lang="en-US" sz="1400" dirty="0"/>
          </a:p>
          <a:p>
            <a:r>
              <a:rPr lang="en-US" sz="1600" b="1" dirty="0"/>
              <a:t>Communication:</a:t>
            </a:r>
          </a:p>
          <a:p>
            <a:pPr lvl="1"/>
            <a:r>
              <a:rPr lang="en-US" sz="1300" dirty="0"/>
              <a:t>Market Notice sent June 07, 2016 stating Market Operation Testing Environment (MOTE) will be upgraded on July 06, 2014 and Production will be upgraded August 02, 2016.</a:t>
            </a:r>
          </a:p>
          <a:p>
            <a:pPr lvl="1"/>
            <a:r>
              <a:rPr lang="en-US" sz="1300" dirty="0"/>
              <a:t>The First Market Call </a:t>
            </a:r>
            <a:r>
              <a:rPr lang="en-US" sz="1300" dirty="0" smtClean="0"/>
              <a:t>was </a:t>
            </a:r>
            <a:r>
              <a:rPr lang="en-US" sz="1300" dirty="0"/>
              <a:t>held on July 22, 2016 describing the change and steps the Market needs to take for the upgrade.</a:t>
            </a:r>
          </a:p>
          <a:p>
            <a:pPr lvl="1"/>
            <a:r>
              <a:rPr lang="en-US" sz="1300" dirty="0"/>
              <a:t>Published new SSL Root Certificates 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219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API SSL Certificate Upgrade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Angele, Leo</cp:lastModifiedBy>
  <cp:revision>26</cp:revision>
  <cp:lastPrinted>2016-01-21T20:53:15Z</cp:lastPrinted>
  <dcterms:created xsi:type="dcterms:W3CDTF">2016-01-21T15:20:31Z</dcterms:created>
  <dcterms:modified xsi:type="dcterms:W3CDTF">2016-06-24T17:14:32Z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