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3"/>
  </p:notesMasterIdLst>
  <p:handoutMasterIdLst>
    <p:handoutMasterId r:id="rId14"/>
  </p:handoutMasterIdLst>
  <p:sldIdLst>
    <p:sldId id="260" r:id="rId8"/>
    <p:sldId id="274" r:id="rId9"/>
    <p:sldId id="275" r:id="rId10"/>
    <p:sldId id="261" r:id="rId11"/>
    <p:sldId id="263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74"/>
            <p14:sldId id="275"/>
            <p14:sldId id="261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72" y="1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39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Working Group</a:t>
            </a:r>
          </a:p>
          <a:p>
            <a:r>
              <a:rPr lang="en-US" dirty="0" smtClean="0"/>
              <a:t>06/22/2016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ea typeface="+mj-ea"/>
                <a:cs typeface="+mj-cs"/>
              </a:rPr>
              <a:t>Agenda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Flight 0616 Schedule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Flight 0616 Summary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50075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0616 </a:t>
            </a:r>
            <a:r>
              <a:rPr lang="en-US" dirty="0"/>
              <a:t>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768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0616 </a:t>
            </a:r>
            <a:r>
              <a:rPr lang="en-US" sz="2000" dirty="0">
                <a:solidFill>
                  <a:prstClr val="black"/>
                </a:solidFill>
              </a:rPr>
              <a:t>signup </a:t>
            </a:r>
            <a:r>
              <a:rPr lang="en-US" sz="2000" dirty="0" smtClean="0">
                <a:solidFill>
                  <a:prstClr val="black"/>
                </a:solidFill>
              </a:rPr>
              <a:t>began 05/11/16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0616 </a:t>
            </a:r>
            <a:r>
              <a:rPr lang="en-US" sz="2000" dirty="0">
                <a:solidFill>
                  <a:prstClr val="black"/>
                </a:solidFill>
              </a:rPr>
              <a:t>signup deadline </a:t>
            </a:r>
            <a:r>
              <a:rPr lang="en-US" sz="2000" dirty="0" smtClean="0">
                <a:solidFill>
                  <a:prstClr val="black"/>
                </a:solidFill>
              </a:rPr>
              <a:t>was 05/18/16 </a:t>
            </a:r>
            <a:r>
              <a:rPr lang="en-US" sz="2000" dirty="0">
                <a:solidFill>
                  <a:prstClr val="black"/>
                </a:solidFill>
              </a:rPr>
              <a:t>(Adhoc</a:t>
            </a:r>
            <a:r>
              <a:rPr lang="en-US" sz="2000" dirty="0" smtClean="0">
                <a:solidFill>
                  <a:prstClr val="black"/>
                </a:solidFill>
              </a:rPr>
              <a:t>, 06/24/16 </a:t>
            </a:r>
            <a:r>
              <a:rPr lang="en-US" sz="2000" dirty="0">
                <a:solidFill>
                  <a:prstClr val="black"/>
                </a:solidFill>
              </a:rPr>
              <a:t>for Current MPs Only, </a:t>
            </a:r>
            <a:r>
              <a:rPr lang="en-US" sz="2000" i="1" dirty="0">
                <a:solidFill>
                  <a:prstClr val="black"/>
                </a:solidFill>
              </a:rPr>
              <a:t>subject to Flight Administrator and TDSPs’ Approval</a:t>
            </a:r>
            <a:r>
              <a:rPr lang="en-US" sz="2000" dirty="0">
                <a:solidFill>
                  <a:prstClr val="black"/>
                </a:solidFill>
              </a:rPr>
              <a:t>)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Connectivity testing </a:t>
            </a:r>
            <a:r>
              <a:rPr lang="en-US" sz="2000" dirty="0" smtClean="0">
                <a:solidFill>
                  <a:prstClr val="black"/>
                </a:solidFill>
              </a:rPr>
              <a:t>began 05/24/16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began 06/13/16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0616 concludes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06/24/16 </a:t>
            </a:r>
            <a:r>
              <a:rPr lang="en-US" sz="2000" dirty="0">
                <a:solidFill>
                  <a:prstClr val="black"/>
                </a:solidFill>
              </a:rPr>
              <a:t>(Contingency/Adhoc Period until </a:t>
            </a:r>
            <a:r>
              <a:rPr lang="en-US" sz="2000" dirty="0" smtClean="0">
                <a:solidFill>
                  <a:prstClr val="black"/>
                </a:solidFill>
              </a:rPr>
              <a:t>08/12/16)</a:t>
            </a: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No transactions to be sent or received the week of July 4 (7/4 – 7/8)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Simulated (SIM) Dates will no longer be used starting with Flight </a:t>
            </a:r>
            <a:r>
              <a:rPr lang="en-US" sz="2000" dirty="0" smtClean="0">
                <a:solidFill>
                  <a:prstClr val="black"/>
                </a:solidFill>
              </a:rPr>
              <a:t>0616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06/22/16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42407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0616 Summary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Flight 0616 is </a:t>
            </a:r>
            <a:r>
              <a:rPr lang="en-US" sz="2000" dirty="0" smtClean="0">
                <a:solidFill>
                  <a:prstClr val="black"/>
                </a:solidFill>
              </a:rPr>
              <a:t>82.36% complete as of Tuesday, June 21, 2016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0616 </a:t>
            </a:r>
            <a:r>
              <a:rPr lang="en-US" sz="2000" dirty="0">
                <a:solidFill>
                  <a:prstClr val="black"/>
                </a:solidFill>
              </a:rPr>
              <a:t>Connectivity is 100% complete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2 New CRs are testing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0 Existing CRs are testing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814 tasks are scheduled including connectivity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06/22/16</a:t>
            </a:r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Questions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/>
              <a:t>Questions?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06/22/16</a:t>
            </a:r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3064</TotalTime>
  <Words>168</Words>
  <Application>Microsoft Office PowerPoint</Application>
  <PresentationFormat>On-screen Show (4:3)</PresentationFormat>
  <Paragraphs>43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PowerPoint Presentation</vt:lpstr>
      <vt:lpstr>Flight 0616 Schedule</vt:lpstr>
      <vt:lpstr>Flight 0616 Summary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57</cp:revision>
  <cp:lastPrinted>2016-01-21T20:53:15Z</cp:lastPrinted>
  <dcterms:created xsi:type="dcterms:W3CDTF">2016-01-21T15:20:31Z</dcterms:created>
  <dcterms:modified xsi:type="dcterms:W3CDTF">2016-06-21T20:21:31Z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