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2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92" d="100"/>
          <a:sy n="92" d="100"/>
        </p:scale>
        <p:origin x="-1014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May 2016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MAY 2016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 smtClean="0"/>
              <a:t>:</a:t>
            </a:r>
          </a:p>
          <a:p>
            <a:pPr>
              <a:spcBef>
                <a:spcPct val="50000"/>
              </a:spcBef>
            </a:pPr>
            <a:endParaRPr lang="en-US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066801"/>
            <a:ext cx="1165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MAY 2016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 smtClean="0"/>
              <a:t>archiver</a:t>
            </a:r>
            <a:r>
              <a:rPr lang="en-US" sz="1000" dirty="0" smtClean="0"/>
              <a:t> issue.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43000"/>
            <a:ext cx="11277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</a:t>
            </a:r>
            <a:r>
              <a:rPr lang="en-US" altLang="en-US" sz="2000" b="1">
                <a:solidFill>
                  <a:srgbClr val="758CFF"/>
                </a:solidFill>
              </a:rPr>
              <a:t>– </a:t>
            </a:r>
            <a:r>
              <a:rPr lang="en-US" altLang="en-US" sz="2000" b="1" smtClean="0">
                <a:solidFill>
                  <a:srgbClr val="758CFF"/>
                </a:solidFill>
              </a:rPr>
              <a:t>MAY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2016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9690"/>
              </p:ext>
            </p:extLst>
          </p:nvPr>
        </p:nvGraphicFramePr>
        <p:xfrm>
          <a:off x="152400" y="533400"/>
          <a:ext cx="11734801" cy="632459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/>
                <a:gridCol w="1630580"/>
                <a:gridCol w="1482552"/>
                <a:gridCol w="1417507"/>
                <a:gridCol w="1561052"/>
                <a:gridCol w="1473579"/>
                <a:gridCol w="1578993"/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37030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23029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5223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2531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69784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36839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22873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5111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2521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69310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474</a:t>
                      </a: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18139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12472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1439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3159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35559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55169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35501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3410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8382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3184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105343 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309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379</a:t>
                      </a: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2561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4499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 (Includes Active</a:t>
                      </a:r>
                      <a:r>
                        <a:rPr lang="en-US" sz="700" baseline="0" dirty="0" smtClean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1567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708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smtClean="0"/>
                        <a:t>2276</a:t>
                      </a:r>
                    </a:p>
                  </a:txBody>
                  <a:tcPr anchor="ctr"/>
                </a:tc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1514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409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1924</a:t>
                      </a:r>
                      <a:endParaRPr lang="en-US" sz="600" dirty="0"/>
                    </a:p>
                  </a:txBody>
                  <a:tcPr anchor="ctr"/>
                </a:tc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53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298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351</a:t>
                      </a:r>
                      <a:endParaRPr lang="en-US" sz="600" dirty="0"/>
                    </a:p>
                  </a:txBody>
                  <a:tcPr anchor="ctr"/>
                </a:tc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3475748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2406391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197502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857711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226815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7164167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3408405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2406358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198290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857938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226619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7097610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3890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5176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9520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3860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167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7400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7739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2925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2658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1627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3149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1303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254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1269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4377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148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4389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MAY 2016</a:t>
            </a:r>
            <a:br>
              <a:rPr lang="en-US" altLang="en-US" sz="2300" b="1" dirty="0" smtClean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828800"/>
            <a:ext cx="47815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810000"/>
            <a:ext cx="4495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3886200"/>
            <a:ext cx="4381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28237</TotalTime>
  <Words>593</Words>
  <Application>Microsoft Office PowerPoint</Application>
  <PresentationFormat>Custom</PresentationFormat>
  <Paragraphs>343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MAY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1185</cp:revision>
  <cp:lastPrinted>2014-05-01T16:40:31Z</cp:lastPrinted>
  <dcterms:modified xsi:type="dcterms:W3CDTF">2016-06-17T17:06:18Z</dcterms:modified>
</cp:coreProperties>
</file>