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6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281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4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 dirty="0" smtClean="0"/>
              <a:t>VCMRR 013 Timeline</a:t>
            </a:r>
            <a:endParaRPr lang="en-US" altLang="en-US" sz="2400" b="1" dirty="0"/>
          </a:p>
          <a:p>
            <a:r>
              <a:rPr lang="en-US" dirty="0" smtClean="0"/>
              <a:t>Mark Ruane</a:t>
            </a:r>
          </a:p>
          <a:p>
            <a:endParaRPr lang="en-US" dirty="0"/>
          </a:p>
          <a:p>
            <a:r>
              <a:rPr lang="en-US" dirty="0" smtClean="0"/>
              <a:t>RCWG</a:t>
            </a:r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 smtClean="0"/>
              <a:t>June 23,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VCMRR 013 Timeline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491211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1800" dirty="0" smtClean="0"/>
              <a:t>VCMRR013, “Clarifications to Verifiable Cost Appeals Process”, proposes changes to the verifiable costs appeals process.  Accompanying NPRR 769 clarifies that verifiable cost Filing Entities may file an ADR subsequent to a rejected verifiable cost appeal. 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Appeal must be submitted no more than 20 Business Days after rejection of a submitted verifiable cost</a:t>
            </a:r>
          </a:p>
          <a:p>
            <a:r>
              <a:rPr lang="en-US" sz="1800" dirty="0" smtClean="0"/>
              <a:t>A review meeting may be held </a:t>
            </a:r>
            <a:r>
              <a:rPr lang="en-US" sz="1800" dirty="0" smtClean="0"/>
              <a:t>no </a:t>
            </a:r>
            <a:r>
              <a:rPr lang="en-US" sz="1800" dirty="0" smtClean="0"/>
              <a:t>more than 20 Business Days after filing the appeal</a:t>
            </a:r>
          </a:p>
          <a:p>
            <a:r>
              <a:rPr lang="en-US" sz="1800" dirty="0" smtClean="0"/>
              <a:t>A position paper must be submitted no more than 20 Business Days after filing the appeal</a:t>
            </a:r>
          </a:p>
          <a:p>
            <a:r>
              <a:rPr lang="en-US" sz="1800" dirty="0" smtClean="0"/>
              <a:t>ERCOT must make a determination no more than 40 Business Days after the appeal is filed</a:t>
            </a:r>
          </a:p>
          <a:p>
            <a:r>
              <a:rPr lang="en-US" sz="1800" dirty="0" smtClean="0"/>
              <a:t>Approved verifiable costs will be effective no more than five Business Days after approval of appeal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  <a:ln w="12700">
            <a:solidFill>
              <a:schemeClr val="tx1"/>
            </a:solidFill>
          </a:ln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990600" y="2259250"/>
            <a:ext cx="6251327" cy="1912231"/>
            <a:chOff x="1057523" y="2050169"/>
            <a:chExt cx="6251327" cy="1912231"/>
          </a:xfrm>
        </p:grpSpPr>
        <p:sp>
          <p:nvSpPr>
            <p:cNvPr id="3" name="Pentagon 2"/>
            <p:cNvSpPr/>
            <p:nvPr/>
          </p:nvSpPr>
          <p:spPr>
            <a:xfrm>
              <a:off x="3096151" y="3032119"/>
              <a:ext cx="1384052" cy="457200"/>
            </a:xfrm>
            <a:prstGeom prst="homePlate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Max 20 Business Days after rejection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079502" y="2050172"/>
              <a:ext cx="1400701" cy="50291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File appeal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475876" y="2553557"/>
              <a:ext cx="1386208" cy="47308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(Optional) Request review meeting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477714" y="2050170"/>
              <a:ext cx="1382214" cy="50886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Submit position paper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858590" y="2050171"/>
              <a:ext cx="1443413" cy="50886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ERCOT determination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676400" y="2050171"/>
              <a:ext cx="1403102" cy="5029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VC submission rejected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57523" y="2050169"/>
              <a:ext cx="616721" cy="98194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Activities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57523" y="3032119"/>
              <a:ext cx="618877" cy="930281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Timeline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4" name="Pentagon 13"/>
            <p:cNvSpPr/>
            <p:nvPr/>
          </p:nvSpPr>
          <p:spPr>
            <a:xfrm>
              <a:off x="4478032" y="3021487"/>
              <a:ext cx="1384052" cy="457200"/>
            </a:xfrm>
            <a:prstGeom prst="homePlate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Max 20 Business Days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5" name="Pentagon 14"/>
            <p:cNvSpPr/>
            <p:nvPr/>
          </p:nvSpPr>
          <p:spPr>
            <a:xfrm>
              <a:off x="4478586" y="3467720"/>
              <a:ext cx="2818656" cy="474922"/>
            </a:xfrm>
            <a:prstGeom prst="homePlate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Max 40 Business Days after appeal filing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V="1">
              <a:off x="1676400" y="3021487"/>
              <a:ext cx="5620842" cy="106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1688008" y="3948587"/>
              <a:ext cx="5620842" cy="106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VCMRR 013 Timeline</a:t>
            </a:r>
            <a:endParaRPr lang="en-US" dirty="0"/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36933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1800" dirty="0" smtClean="0"/>
              <a:t>Timeline graphic:</a:t>
            </a:r>
          </a:p>
        </p:txBody>
      </p:sp>
    </p:spTree>
    <p:extLst>
      <p:ext uri="{BB962C8B-B14F-4D97-AF65-F5344CB8AC3E}">
        <p14:creationId xmlns:p14="http://schemas.microsoft.com/office/powerpoint/2010/main" val="28470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23118"/>
          </a:xfrm>
        </p:spPr>
        <p:txBody>
          <a:bodyPr/>
          <a:lstStyle/>
          <a:p>
            <a:r>
              <a:rPr lang="en-US" dirty="0"/>
              <a:t>VCMRR 013 Timeline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47986" y="3195503"/>
            <a:ext cx="3820577" cy="719241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altLang="en-US" sz="2000" dirty="0" smtClean="0"/>
              <a:t>Questions?</a:t>
            </a:r>
          </a:p>
        </p:txBody>
      </p:sp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5791200" cy="543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607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c34af464-7aa1-4edd-9be4-83dffc1cb92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</TotalTime>
  <Words>188</Words>
  <Application>Microsoft Office PowerPoint</Application>
  <PresentationFormat>On-screen Show (4:3)</PresentationFormat>
  <Paragraphs>34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VCMRR 013 Timeline</vt:lpstr>
      <vt:lpstr>VCMRR 013 Timeline</vt:lpstr>
      <vt:lpstr>VCMRR 013 Timeline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Gonzalez, Ino</cp:lastModifiedBy>
  <cp:revision>64</cp:revision>
  <cp:lastPrinted>2016-01-21T20:53:15Z</cp:lastPrinted>
  <dcterms:created xsi:type="dcterms:W3CDTF">2016-01-21T15:20:31Z</dcterms:created>
  <dcterms:modified xsi:type="dcterms:W3CDTF">2016-06-20T21:07:35Z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