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81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8931" y="2590800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Storage Capacity Definitions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06.29.2016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Proposed Energy Storage Definitions</a:t>
            </a:r>
            <a:endParaRPr lang="en-US" dirty="0">
              <a:solidFill>
                <a:srgbClr val="3D5F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Total Power (kW): The continuous power output level (kW) that the storage device can maintain for 15 minutes</a:t>
            </a:r>
          </a:p>
          <a:p>
            <a:endParaRPr lang="en-US" sz="2000" dirty="0"/>
          </a:p>
          <a:p>
            <a:r>
              <a:rPr lang="en-US" sz="2000" dirty="0"/>
              <a:t>Total Energy Storage Capability (kWh): The </a:t>
            </a:r>
            <a:r>
              <a:rPr lang="en-US" sz="2000" dirty="0" smtClean="0"/>
              <a:t>total </a:t>
            </a:r>
            <a:r>
              <a:rPr lang="en-US" sz="2000" dirty="0"/>
              <a:t>kilowatt-hours available for the storage device to output energy at a constant rate for 1 hour.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59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Proposed Energy Storage Definitions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37</cp:revision>
  <cp:lastPrinted>2016-01-21T20:53:15Z</cp:lastPrinted>
  <dcterms:created xsi:type="dcterms:W3CDTF">2016-01-21T15:20:31Z</dcterms:created>
  <dcterms:modified xsi:type="dcterms:W3CDTF">2016-06-13T14:46:50Z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