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  <p:sldMasterId id="2147483661" r:id="rId6"/>
  </p:sldMasterIdLst>
  <p:notesMasterIdLst>
    <p:notesMasterId r:id="rId9"/>
  </p:notesMasterIdLst>
  <p:handoutMasterIdLst>
    <p:handoutMasterId r:id="rId10"/>
  </p:handoutMasterIdLst>
  <p:sldIdLst>
    <p:sldId id="260" r:id="rId7"/>
    <p:sldId id="259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81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14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382000" cy="51831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5257800" cy="571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675" y="6527884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9075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0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98931" y="2590800"/>
            <a:ext cx="5646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Storage Capacity Definitions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PWG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06.29.2016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Proposed Energy Storage Definitions</a:t>
            </a:r>
            <a:endParaRPr lang="en-US" dirty="0">
              <a:solidFill>
                <a:srgbClr val="3D5F5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1524000"/>
            <a:ext cx="8001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Total Power (kW): The continuous power output level (kW) that the storage device can maintain for 15 minutes</a:t>
            </a:r>
          </a:p>
          <a:p>
            <a:endParaRPr lang="en-US" sz="2000" dirty="0"/>
          </a:p>
          <a:p>
            <a:r>
              <a:rPr lang="en-US" sz="2000" dirty="0"/>
              <a:t>Total Energy Storage Capability (kWh): The </a:t>
            </a:r>
            <a:r>
              <a:rPr lang="en-US" sz="2000" dirty="0" smtClean="0"/>
              <a:t>total </a:t>
            </a:r>
            <a:r>
              <a:rPr lang="en-US" sz="2000" dirty="0"/>
              <a:t>kilowatt-hours available for the storage device to output energy at a constant rate for 1 hour.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0155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215A72-787F-41D3-8B2A-EB6708CB3E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7D44DB-2AE0-4249-B147-A7557EC862F7}">
  <ds:schemaRefs>
    <ds:schemaRef ds:uri="http://purl.org/dc/terms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A625DC4-75AC-4019-A9C6-4DC532EFDC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</TotalTime>
  <Words>59</Words>
  <Application>Microsoft Office PowerPoint</Application>
  <PresentationFormat>On-screen Show 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Proposed Energy Storage Definitions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Boswell, Bill</cp:lastModifiedBy>
  <cp:revision>37</cp:revision>
  <cp:lastPrinted>2016-01-21T20:53:15Z</cp:lastPrinted>
  <dcterms:created xsi:type="dcterms:W3CDTF">2016-01-21T15:20:31Z</dcterms:created>
  <dcterms:modified xsi:type="dcterms:W3CDTF">2016-06-13T14:46:50Z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