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9" r:id="rId6"/>
    <p:sldId id="260" r:id="rId7"/>
    <p:sldId id="261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80" d="100"/>
          <a:sy n="80" d="100"/>
        </p:scale>
        <p:origin x="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82CF-29DB-443D-A6C4-92C2B729AFB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2F37-3597-420B-A480-D2513344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8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82CF-29DB-443D-A6C4-92C2B729AFB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2F37-3597-420B-A480-D2513344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1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82CF-29DB-443D-A6C4-92C2B729AFB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2F37-3597-420B-A480-D2513344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82CF-29DB-443D-A6C4-92C2B729AFB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2F37-3597-420B-A480-D2513344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82CF-29DB-443D-A6C4-92C2B729AFB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2F37-3597-420B-A480-D2513344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1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82CF-29DB-443D-A6C4-92C2B729AFB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2F37-3597-420B-A480-D2513344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82CF-29DB-443D-A6C4-92C2B729AFB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2F37-3597-420B-A480-D2513344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66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82CF-29DB-443D-A6C4-92C2B729AFB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2F37-3597-420B-A480-D2513344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8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82CF-29DB-443D-A6C4-92C2B729AFB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2F37-3597-420B-A480-D2513344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46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82CF-29DB-443D-A6C4-92C2B729AFB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2F37-3597-420B-A480-D2513344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0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82CF-29DB-443D-A6C4-92C2B729AFB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2F37-3597-420B-A480-D2513344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96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382CF-29DB-443D-A6C4-92C2B729AFB4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32F37-3597-420B-A480-D2513344C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4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NPRR 759 &amp; CDR Scenarios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Discussion Purposes</a:t>
            </a:r>
          </a:p>
          <a:p>
            <a:r>
              <a:rPr lang="en-US" dirty="0"/>
              <a:t>SAWG </a:t>
            </a:r>
          </a:p>
          <a:p>
            <a:r>
              <a:rPr lang="en-US" dirty="0"/>
              <a:t>June 20, 2016</a:t>
            </a:r>
          </a:p>
        </p:txBody>
      </p:sp>
    </p:spTree>
    <p:extLst>
      <p:ext uri="{BB962C8B-B14F-4D97-AF65-F5344CB8AC3E}">
        <p14:creationId xmlns:p14="http://schemas.microsoft.com/office/powerpoint/2010/main" val="290212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321"/>
          </a:xfrm>
        </p:spPr>
        <p:txBody>
          <a:bodyPr/>
          <a:lstStyle/>
          <a:p>
            <a:r>
              <a:rPr lang="en-US" dirty="0"/>
              <a:t>2016, Actual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7152" y="1349222"/>
            <a:ext cx="8786648" cy="404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89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321"/>
          </a:xfrm>
        </p:spPr>
        <p:txBody>
          <a:bodyPr/>
          <a:lstStyle/>
          <a:p>
            <a:r>
              <a:rPr lang="en-US" dirty="0"/>
              <a:t>NPRR 759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133600" cy="4351338"/>
          </a:xfrm>
        </p:spPr>
        <p:txBody>
          <a:bodyPr>
            <a:normAutofit lnSpcReduction="10000"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Additional data added for Planned Resources based on PG 6.9</a:t>
            </a:r>
          </a:p>
          <a:p>
            <a:r>
              <a:rPr lang="en-US" sz="2400" dirty="0"/>
              <a:t>Reserve Margin line stays the same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190" y="2051050"/>
            <a:ext cx="8496610" cy="390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36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321"/>
          </a:xfrm>
        </p:spPr>
        <p:txBody>
          <a:bodyPr/>
          <a:lstStyle/>
          <a:p>
            <a:r>
              <a:rPr lang="en-US" dirty="0"/>
              <a:t>NPRR 759 – Industrial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133600" cy="4351338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Additional data added for Planned Resources</a:t>
            </a:r>
          </a:p>
          <a:p>
            <a:r>
              <a:rPr lang="en-US" sz="2400" dirty="0"/>
              <a:t>Reserve Margin line stays the same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6707" y="2100774"/>
            <a:ext cx="8257093" cy="389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62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321"/>
          </a:xfrm>
        </p:spPr>
        <p:txBody>
          <a:bodyPr/>
          <a:lstStyle/>
          <a:p>
            <a:r>
              <a:rPr lang="en-US" dirty="0"/>
              <a:t>NPRR 759</a:t>
            </a:r>
            <a:r>
              <a:rPr lang="en-US" baseline="30000" dirty="0"/>
              <a:t> </a:t>
            </a:r>
            <a:r>
              <a:rPr lang="en-US" dirty="0"/>
              <a:t>  3x3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210591" cy="4351338"/>
          </a:xfrm>
        </p:spPr>
        <p:txBody>
          <a:bodyPr/>
          <a:lstStyle/>
          <a:p>
            <a:r>
              <a:rPr lang="en-US" sz="2400" dirty="0"/>
              <a:t>3 Forecasts</a:t>
            </a:r>
          </a:p>
          <a:p>
            <a:r>
              <a:rPr lang="en-US" sz="2400" dirty="0"/>
              <a:t>3 Tiers of Planned Resources</a:t>
            </a:r>
          </a:p>
          <a:p>
            <a:r>
              <a:rPr lang="en-US" sz="2400" dirty="0"/>
              <a:t>Calculates 9 Margins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791" y="1189318"/>
            <a:ext cx="8305009" cy="536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9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321"/>
          </a:xfrm>
        </p:spPr>
        <p:txBody>
          <a:bodyPr/>
          <a:lstStyle/>
          <a:p>
            <a:r>
              <a:rPr lang="en-US" dirty="0"/>
              <a:t>DIY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95262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3 Forecasts</a:t>
            </a:r>
          </a:p>
          <a:p>
            <a:r>
              <a:rPr lang="en-US" sz="2400" dirty="0"/>
              <a:t>Retirements</a:t>
            </a:r>
          </a:p>
          <a:p>
            <a:r>
              <a:rPr lang="en-US" sz="2400" dirty="0"/>
              <a:t>Pun Options</a:t>
            </a:r>
          </a:p>
          <a:p>
            <a:r>
              <a:rPr lang="en-US" sz="2400" dirty="0"/>
              <a:t>3 Wind</a:t>
            </a:r>
          </a:p>
          <a:p>
            <a:r>
              <a:rPr lang="en-US" sz="2400" dirty="0"/>
              <a:t>3 Solar</a:t>
            </a:r>
          </a:p>
          <a:p>
            <a:r>
              <a:rPr lang="en-US" sz="2400" dirty="0"/>
              <a:t>3 Tiers Thermal Planned</a:t>
            </a:r>
          </a:p>
          <a:p>
            <a:r>
              <a:rPr lang="en-US" sz="2400" dirty="0"/>
              <a:t>9 IRR Planned</a:t>
            </a:r>
          </a:p>
          <a:p>
            <a:r>
              <a:rPr lang="en-US" sz="2400" dirty="0"/>
              <a:t>NO Margins Calculated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5" y="1189318"/>
            <a:ext cx="8562975" cy="556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2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321"/>
          </a:xfrm>
        </p:spPr>
        <p:txBody>
          <a:bodyPr/>
          <a:lstStyle/>
          <a:p>
            <a:r>
              <a:rPr lang="en-US" dirty="0"/>
              <a:t>2006, Actual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57675" cy="4351338"/>
          </a:xfrm>
        </p:spPr>
        <p:txBody>
          <a:bodyPr/>
          <a:lstStyle/>
          <a:p>
            <a:r>
              <a:rPr lang="en-US" dirty="0"/>
              <a:t>Planned Resources</a:t>
            </a:r>
          </a:p>
          <a:p>
            <a:r>
              <a:rPr lang="en-US" dirty="0"/>
              <a:t>3 Mothball Options</a:t>
            </a:r>
          </a:p>
          <a:p>
            <a:r>
              <a:rPr lang="en-US" dirty="0"/>
              <a:t>4 Margins Calculated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063" y="1185862"/>
            <a:ext cx="6134737" cy="537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1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SAWG Recommendation?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question is not, “Should we have Scenarios?”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question is, </a:t>
            </a:r>
            <a:r>
              <a:rPr lang="en-US" i="1" dirty="0"/>
              <a:t>IF</a:t>
            </a:r>
            <a:r>
              <a:rPr lang="en-US" dirty="0"/>
              <a:t> we had Scenarios how would we do it?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Let the voters decide.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Consensus view on what to do with 759?</a:t>
            </a:r>
          </a:p>
        </p:txBody>
      </p:sp>
    </p:spTree>
    <p:extLst>
      <p:ext uri="{BB962C8B-B14F-4D97-AF65-F5344CB8AC3E}">
        <p14:creationId xmlns:p14="http://schemas.microsoft.com/office/powerpoint/2010/main" val="345012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136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NPRR 759 &amp; CDR Scenarios</vt:lpstr>
      <vt:lpstr>2016, Actual</vt:lpstr>
      <vt:lpstr>NPRR 759</vt:lpstr>
      <vt:lpstr>NPRR 759 – Industrial</vt:lpstr>
      <vt:lpstr>NPRR 759   3x3 </vt:lpstr>
      <vt:lpstr>DIY</vt:lpstr>
      <vt:lpstr>2006, Actual</vt:lpstr>
      <vt:lpstr>SAWG Recommendation?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Whittle</dc:creator>
  <cp:lastModifiedBy>Brandon Whittle</cp:lastModifiedBy>
  <cp:revision>7</cp:revision>
  <dcterms:created xsi:type="dcterms:W3CDTF">2016-06-17T12:21:01Z</dcterms:created>
  <dcterms:modified xsi:type="dcterms:W3CDTF">2016-06-17T13:12:14Z</dcterms:modified>
</cp:coreProperties>
</file>