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38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06/16/16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</p:spPr>
        <p:txBody>
          <a:bodyPr>
            <a:normAutofit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NPRR697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NPRR755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Agent-Only QSE Registration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NPRR759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Segmentation of the Total New Capacity Estimate in the ERCOT CDR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NPRR760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Calculation of Exposure Variables For Days With No Activity (Credit WG)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NPRR768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Real-Time On-Line Reliability Deployment Price Adder Categories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NPRR769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Alignment with VCMRR013, Clarifications to Verifiable Cost Appeals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119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 Revision Requests that may remain Tabled No action required by 06/16/16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Brittney Albracht</cp:lastModifiedBy>
  <cp:revision>56</cp:revision>
  <dcterms:created xsi:type="dcterms:W3CDTF">2012-06-21T12:05:52Z</dcterms:created>
  <dcterms:modified xsi:type="dcterms:W3CDTF">2016-06-16T13:04:45Z</dcterms:modified>
</cp:coreProperties>
</file>