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74" r:id="rId7"/>
    <p:sldId id="27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6/16/2016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533400"/>
            <a:ext cx="8534400" cy="5386633"/>
          </a:xfrm>
        </p:spPr>
        <p:txBody>
          <a:bodyPr/>
          <a:lstStyle/>
          <a:p>
            <a:r>
              <a:rPr lang="en-US" sz="1200" b="1" dirty="0" smtClean="0"/>
              <a:t>696NPRR </a:t>
            </a:r>
            <a:r>
              <a:rPr lang="en-US" sz="1200" b="1" dirty="0"/>
              <a:t>Price Correction Process Following a SCED Failure. </a:t>
            </a:r>
            <a:r>
              <a:rPr lang="en-US" sz="1200" dirty="0"/>
              <a:t> This Nodal Protocol Revision Request (NPRR) establishes a price correction policy which uses the last good price for Settlement until ERCOT no longer requires manual action to stabilize the system following a SCED failure.  ERCOT provides notice to Market Participants of the occurrence of a SCED failure by declaring a Watch in accordance with paragraph (1) of Section 6.5.9.2.  Once the system has stabilized following a SCED failure and ERCOT no longer requires manual intervention, ERCOT will cancel the Watch in accordance with paragraph (4) of Section 6.5.9.2.  By correcting prices for Settlement Intervals corresponding to the active Watch period, Market Participants will have transparency to known prices which reflect the last good SCED execution. </a:t>
            </a:r>
            <a:endParaRPr lang="en-US" sz="1200" b="1" dirty="0" smtClean="0"/>
          </a:p>
          <a:p>
            <a:r>
              <a:rPr lang="en-US" sz="1200" b="1" dirty="0" smtClean="0"/>
              <a:t>747NPRR </a:t>
            </a:r>
            <a:r>
              <a:rPr lang="en-US" sz="1200" b="1" dirty="0"/>
              <a:t>Revision of Voltage Control Requirements. </a:t>
            </a:r>
            <a:r>
              <a:rPr lang="en-US" sz="1200" dirty="0"/>
              <a:t>This Nodal Protocol Revision Request (NPRR) proposes new definitions related to Voltage Profiles, defines various entities’ responsibilities related to Voltage Support, and also clarifies that the interconnecting Transmission Service Provider (TSP) (or its designated agent) may modify a Generation Resource’s Voltage Set Point).  This NPRR addresses issues raised at the April 8, 2015 Voltage Workshop.  </a:t>
            </a:r>
            <a:endParaRPr lang="en-US" sz="1200" b="1" dirty="0"/>
          </a:p>
          <a:p>
            <a:r>
              <a:rPr lang="en-US" sz="1200" b="1" dirty="0" smtClean="0"/>
              <a:t>770NPRR  </a:t>
            </a:r>
            <a:r>
              <a:rPr lang="en-US" sz="1200" b="1" dirty="0"/>
              <a:t>Addition of </a:t>
            </a:r>
            <a:r>
              <a:rPr lang="en-US" sz="1200" b="1" dirty="0" err="1"/>
              <a:t>Outaged</a:t>
            </a:r>
            <a:r>
              <a:rPr lang="en-US" sz="1200" b="1" dirty="0"/>
              <a:t> Resource Capacity to Short-Term System Adequacy Report. </a:t>
            </a:r>
            <a:r>
              <a:rPr lang="en-US" sz="1200" dirty="0"/>
              <a:t> This Nodal Protocol Revision Request (NPRR) adds visibility and situational awareness to the market by posting the aggregate quantity of Resources that are telemetered as OUT, OUTL or EMR to the Short-Term System Adequacy Report. </a:t>
            </a:r>
            <a:endParaRPr lang="en-US" sz="1200" b="1" dirty="0" smtClean="0"/>
          </a:p>
          <a:p>
            <a:r>
              <a:rPr lang="en-US" sz="1200" b="1" dirty="0" smtClean="0"/>
              <a:t>771NPRR  </a:t>
            </a:r>
            <a:r>
              <a:rPr lang="en-US" sz="1200" b="1" dirty="0"/>
              <a:t>Clarifications to New ESI ID Creation Process.  </a:t>
            </a:r>
            <a:r>
              <a:rPr lang="en-US" sz="1200" dirty="0"/>
              <a:t>This Nodal Protocol Revision Request (NPRR) clarifies that the Transmission and/or Distribution Service Providers (TDSPs) must ensure that an Electric Service Identifier (ESI ID) has been created in the ERCOT systems prior to initiating electric service at a Premise. As a result, related transactional, billing and out-of-sync issues may be avoided. </a:t>
            </a:r>
            <a:endParaRPr lang="en-US" sz="1200" dirty="0" smtClean="0"/>
          </a:p>
          <a:p>
            <a:r>
              <a:rPr lang="en-US" sz="1200" b="1" dirty="0" smtClean="0"/>
              <a:t>774NPRR   </a:t>
            </a:r>
            <a:r>
              <a:rPr lang="en-US" sz="1200" b="1" dirty="0"/>
              <a:t>Remove Duplicate Language to Calculate Seasonal Transmission Loss Factors.</a:t>
            </a:r>
            <a:r>
              <a:rPr lang="en-US" sz="1200" dirty="0"/>
              <a:t>  This Nodal Protocol Revision Request (NPRR) removes duplicate language regarding calculation of Seasonal Transmission Loss Factors (TLFs). </a:t>
            </a:r>
            <a:endParaRPr lang="en-US" sz="1200" dirty="0" smtClean="0"/>
          </a:p>
          <a:p>
            <a:r>
              <a:rPr lang="en-US" sz="1200" b="1" dirty="0" smtClean="0"/>
              <a:t> </a:t>
            </a:r>
            <a:r>
              <a:rPr lang="en-US" sz="1200" b="1" dirty="0" smtClean="0"/>
              <a:t>778NPRR  </a:t>
            </a:r>
            <a:r>
              <a:rPr lang="en-US" sz="1200" b="1" dirty="0"/>
              <a:t>Modifications to Date Change and Cancellation Evaluation Window. </a:t>
            </a:r>
            <a:r>
              <a:rPr lang="en-US" sz="1200" dirty="0"/>
              <a:t> This Nodal Protocol Revision Request (NPRR) modifies the evaluation window for date changes and cancellations currently performed by ERCOT systems; and removes the one Retail Business Day evaluation window for date changes and cancellations in order to replace manual processes with transactional solutions.  </a:t>
            </a:r>
            <a:endParaRPr lang="en-US" sz="12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Tree>
    <p:extLst>
      <p:ext uri="{BB962C8B-B14F-4D97-AF65-F5344CB8AC3E}">
        <p14:creationId xmlns:p14="http://schemas.microsoft.com/office/powerpoint/2010/main" val="2465387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599"/>
            <a:ext cx="8458200" cy="457201"/>
          </a:xfrm>
        </p:spPr>
        <p:txBody>
          <a:bodyPr/>
          <a:lstStyle/>
          <a:p>
            <a:r>
              <a:rPr lang="en-US" sz="1800" dirty="0" smtClean="0"/>
              <a:t>NPRR</a:t>
            </a:r>
            <a:endParaRPr lang="en-US" sz="1800" dirty="0"/>
          </a:p>
        </p:txBody>
      </p:sp>
      <p:sp>
        <p:nvSpPr>
          <p:cNvPr id="3" name="Content Placeholder 2"/>
          <p:cNvSpPr>
            <a:spLocks noGrp="1"/>
          </p:cNvSpPr>
          <p:nvPr>
            <p:ph idx="1"/>
          </p:nvPr>
        </p:nvSpPr>
        <p:spPr>
          <a:xfrm>
            <a:off x="304800" y="685800"/>
            <a:ext cx="8534400" cy="5234233"/>
          </a:xfrm>
        </p:spPr>
        <p:txBody>
          <a:bodyPr/>
          <a:lstStyle/>
          <a:p>
            <a:r>
              <a:rPr lang="en-US" sz="1200" b="1" dirty="0" smtClean="0"/>
              <a:t>779NPRR  </a:t>
            </a:r>
            <a:r>
              <a:rPr lang="en-US" sz="1200" b="1" dirty="0"/>
              <a:t>Clarifies References to Texas Reliability Entity and Independent Market Monitor.</a:t>
            </a:r>
            <a:r>
              <a:rPr lang="en-US" sz="1200" dirty="0"/>
              <a:t>  This Nodal Protocol Revision Request (NPRR) clarifies references to the Texas Reliability Entity (Texas RE) and the Independent Market Monitor (IMM). </a:t>
            </a:r>
            <a:endParaRPr lang="en-US" sz="1200" dirty="0" smtClean="0"/>
          </a:p>
          <a:p>
            <a:r>
              <a:rPr lang="en-US" sz="1200" b="1" dirty="0" smtClean="0"/>
              <a:t>781NPRR  </a:t>
            </a:r>
            <a:r>
              <a:rPr lang="en-US" sz="1200" b="1" dirty="0"/>
              <a:t>Updates to Nodal Protocol Section 18, Load Profiling, to Align with Current Market Processes.</a:t>
            </a:r>
            <a:r>
              <a:rPr lang="en-US" sz="1200" dirty="0"/>
              <a:t>  With the proliferation of Advanced Metering Systems (AMS) in the ERCOT Market, this Nodal Protocol Revision Request (NPRR) updates Protocol language related to Load Profiling to clarify purpose and definitions, update current processes and methodologies, and remove outdated processes and practices.  </a:t>
            </a:r>
            <a:endParaRPr lang="en-US" sz="1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01824947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purl.org/dc/dcmitype/"/>
    <ds:schemaRef ds:uri="c34af464-7aa1-4edd-9be4-83dffc1cb926"/>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219</TotalTime>
  <Words>25</Words>
  <Application>Microsoft Office PowerPoint</Application>
  <PresentationFormat>On-screen Show (4:3)</PresentationFormat>
  <Paragraphs>12</Paragraphs>
  <Slides>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NPRRs</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29</cp:revision>
  <cp:lastPrinted>2016-01-21T20:53:15Z</cp:lastPrinted>
  <dcterms:created xsi:type="dcterms:W3CDTF">2016-01-21T15:20:31Z</dcterms:created>
  <dcterms:modified xsi:type="dcterms:W3CDTF">2016-06-16T17:28:50Z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