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72" r:id="rId2"/>
    <p:sldId id="373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99"/>
    <a:srgbClr val="99FF99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32" autoAdjust="0"/>
    <p:restoredTop sz="99275" autoAdjust="0"/>
  </p:normalViewPr>
  <p:slideViewPr>
    <p:cSldViewPr>
      <p:cViewPr varScale="1">
        <p:scale>
          <a:sx n="127" d="100"/>
          <a:sy n="127" d="100"/>
        </p:scale>
        <p:origin x="174" y="13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510"/>
            <a:ext cx="5607050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823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823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F9FDEEA-5704-4A08-B22C-F16CA0CD2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986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124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BAE-A68F-473A-A2D7-CEEA128D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05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CF20-39D3-4579-9E24-257361C9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103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65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EAF1-53AD-46BE-9176-013B2A2B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335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839-E9E5-4038-9852-0A72C69A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644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15DB-F492-417C-B3C1-95863FCA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15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5851-3123-4476-B2AC-37AA7655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57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A38D-180F-42DE-8177-B03C7616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42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C2D1-2CC9-45D0-AD2A-3A9F9D77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21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BC6-3DFE-4977-B534-48CCD8B6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39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ADD4-17AA-47F5-8402-FBC938F9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0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718ABEB-4B20-4DAD-9F08-0F3C9742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3670EEC-6877-42F5-BF6B-1CB534FE5D5D}" type="slidenum">
              <a:rPr lang="en-US" sz="1200" b="0"/>
              <a:pPr algn="ctr"/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133600"/>
            <a:ext cx="7239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 smtClean="0">
                <a:latin typeface="+mj-lt"/>
              </a:rPr>
              <a:t>Project Prioritization Review</a:t>
            </a:r>
            <a:endParaRPr lang="en-US" sz="2800" b="0" kern="0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5814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June 16, 2016</a:t>
            </a:r>
            <a:endParaRPr lang="en-US" sz="2000" kern="0" dirty="0">
              <a:latin typeface="+mn-lt"/>
            </a:endParaRPr>
          </a:p>
        </p:txBody>
      </p:sp>
      <p:sp>
        <p:nvSpPr>
          <p:cNvPr id="6" name="Footer Placeholder 7"/>
          <p:cNvSpPr txBox="1">
            <a:spLocks/>
          </p:cNvSpPr>
          <p:nvPr/>
        </p:nvSpPr>
        <p:spPr bwMode="auto">
          <a:xfrm>
            <a:off x="7162800" y="6457950"/>
            <a:ext cx="1193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b="0" smtClean="0">
                <a:solidFill>
                  <a:prstClr val="black"/>
                </a:solidFill>
              </a:rPr>
              <a:t>ERCOT Public</a:t>
            </a:r>
            <a:endParaRPr 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Approved Revision Requests “Not Started</a:t>
            </a:r>
            <a:r>
              <a:rPr lang="en-US" sz="1600" dirty="0"/>
              <a:t>” – </a:t>
            </a:r>
            <a:r>
              <a:rPr lang="en-US" sz="1600" dirty="0" smtClean="0"/>
              <a:t>Planned to Start in Future Months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557976"/>
              </p:ext>
            </p:extLst>
          </p:nvPr>
        </p:nvGraphicFramePr>
        <p:xfrm>
          <a:off x="76201" y="762000"/>
          <a:ext cx="8991599" cy="39334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61999"/>
                <a:gridCol w="106680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NOGRR050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Resolution of Reporting Issues Related to NPRR219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June 2016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CenterPoint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NOGRR147 </a:t>
                      </a:r>
                      <a:r>
                        <a:rPr lang="en-US" sz="1000" dirty="0" smtClean="0"/>
                        <a:t>–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1000" dirty="0" smtClean="0"/>
                        <a:t>Reactive Power Testing Requirements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June 2016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NPRR741 </a:t>
                      </a:r>
                      <a:r>
                        <a:rPr lang="en-US" sz="1000" dirty="0" smtClean="0"/>
                        <a:t>– Clarifications to TPE and EAL Credit Exposure Calculations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June </a:t>
                      </a:r>
                      <a:r>
                        <a:rPr lang="en-US" sz="1050" dirty="0" smtClean="0"/>
                        <a:t>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NPRR743 </a:t>
                      </a:r>
                      <a:r>
                        <a:rPr lang="en-US" sz="800" dirty="0" smtClean="0"/>
                        <a:t>– </a:t>
                      </a:r>
                      <a:r>
                        <a:rPr lang="en-US" sz="1000" dirty="0" smtClean="0"/>
                        <a:t>Revision to MCE to Have a Floor For Load Exposure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June </a:t>
                      </a:r>
                      <a:r>
                        <a:rPr lang="en-US" sz="1050" dirty="0" smtClean="0"/>
                        <a:t>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$45k-$55k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SCR787 </a:t>
                      </a:r>
                      <a:r>
                        <a:rPr lang="en-US" sz="700" dirty="0" smtClean="0"/>
                        <a:t>– </a:t>
                      </a:r>
                      <a:r>
                        <a:rPr lang="en-US" sz="1000" dirty="0" smtClean="0"/>
                        <a:t>Maintain NDCRC Data For Generator Transfer Between Resource Entities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June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Exelon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NPRR714 </a:t>
                      </a:r>
                      <a:r>
                        <a:rPr lang="en-US" sz="1000" dirty="0" smtClean="0"/>
                        <a:t>– Real-Time Make-Whole Payment for Exceptional Fuel Cost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$60k-$70k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GDF Suez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NPRR649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Addressing Issues Surrounding High Dispatch Limit (HDL) Overrides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2016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NPRR746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Adjustments Due to Negative Load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2016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$35k-$45k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NPRR744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RUC Trigger for Reliability Deployment Price Adder &amp; Align with RUC Settlement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2016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$200k-$250k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RRGRR003 </a:t>
                      </a:r>
                      <a:r>
                        <a:rPr lang="en-US" sz="1000" dirty="0" smtClean="0"/>
                        <a:t>– Modifications to Improve Wind Forecasting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2016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RRGRR006 </a:t>
                      </a:r>
                      <a:r>
                        <a:rPr lang="en-US" sz="1000" dirty="0" smtClean="0"/>
                        <a:t>– Clarification of </a:t>
                      </a:r>
                      <a:r>
                        <a:rPr lang="en-US" sz="1000" dirty="0" err="1" smtClean="0"/>
                        <a:t>Desc</a:t>
                      </a:r>
                      <a:r>
                        <a:rPr lang="en-US" sz="1000" dirty="0" smtClean="0"/>
                        <a:t>. and Alignment with Resource Asset Registration Forms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</a:t>
                      </a:r>
                      <a:r>
                        <a:rPr lang="en-US" sz="1050" dirty="0" smtClean="0"/>
                        <a:t>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RDWG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RRGRR007 </a:t>
                      </a:r>
                      <a:r>
                        <a:rPr lang="en-US" sz="1000" dirty="0" smtClean="0"/>
                        <a:t>– Adding Solar Resource Registration Inputs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</a:t>
                      </a:r>
                      <a:r>
                        <a:rPr lang="en-US" sz="1050" dirty="0" smtClean="0"/>
                        <a:t>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$65k-$85k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7"/>
          <p:cNvSpPr txBox="1">
            <a:spLocks/>
          </p:cNvSpPr>
          <p:nvPr/>
        </p:nvSpPr>
        <p:spPr bwMode="auto">
          <a:xfrm>
            <a:off x="7162800" y="6457950"/>
            <a:ext cx="1193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b="0" smtClean="0">
                <a:solidFill>
                  <a:prstClr val="black"/>
                </a:solidFill>
              </a:rPr>
              <a:t>ERCOT Public</a:t>
            </a:r>
            <a:endParaRPr lang="en-US" sz="1200" b="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870158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</a:t>
            </a:r>
            <a:r>
              <a:rPr lang="en-US" sz="800" b="0" i="1" dirty="0" smtClean="0">
                <a:solidFill>
                  <a:srgbClr val="FF0000"/>
                </a:solidFill>
              </a:rPr>
              <a:t>May </a:t>
            </a:r>
            <a:r>
              <a:rPr lang="en-US" sz="800" b="0" i="1" dirty="0" smtClean="0">
                <a:solidFill>
                  <a:srgbClr val="FF0000"/>
                </a:solidFill>
              </a:rPr>
              <a:t>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4479117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</a:t>
            </a:r>
            <a:r>
              <a:rPr lang="en-US" sz="800" b="0" i="1" dirty="0" smtClean="0">
                <a:solidFill>
                  <a:srgbClr val="FF0000"/>
                </a:solidFill>
              </a:rPr>
              <a:t>May </a:t>
            </a:r>
            <a:r>
              <a:rPr lang="en-US" sz="800" b="0" i="1" dirty="0" smtClean="0">
                <a:solidFill>
                  <a:srgbClr val="FF0000"/>
                </a:solidFill>
              </a:rPr>
              <a:t>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4247631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</a:t>
            </a:r>
            <a:r>
              <a:rPr lang="en-US" sz="800" b="0" i="1" dirty="0" smtClean="0">
                <a:solidFill>
                  <a:srgbClr val="FF0000"/>
                </a:solidFill>
              </a:rPr>
              <a:t>May </a:t>
            </a:r>
            <a:r>
              <a:rPr lang="en-US" sz="800" b="0" i="1" dirty="0" smtClean="0">
                <a:solidFill>
                  <a:srgbClr val="FF0000"/>
                </a:solidFill>
              </a:rPr>
              <a:t>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2157663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</a:t>
            </a:r>
            <a:r>
              <a:rPr lang="en-US" sz="800" b="0" i="1" dirty="0" smtClean="0">
                <a:solidFill>
                  <a:srgbClr val="FF0000"/>
                </a:solidFill>
              </a:rPr>
              <a:t>May </a:t>
            </a:r>
            <a:r>
              <a:rPr lang="en-US" sz="800" b="0" i="1" dirty="0" smtClean="0">
                <a:solidFill>
                  <a:srgbClr val="FF0000"/>
                </a:solidFill>
              </a:rPr>
              <a:t>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1852863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</a:t>
            </a:r>
            <a:r>
              <a:rPr lang="en-US" sz="800" b="0" i="1" dirty="0" smtClean="0">
                <a:solidFill>
                  <a:srgbClr val="FF0000"/>
                </a:solidFill>
              </a:rPr>
              <a:t>May </a:t>
            </a:r>
            <a:r>
              <a:rPr lang="en-US" sz="800" b="0" i="1" dirty="0" smtClean="0">
                <a:solidFill>
                  <a:srgbClr val="FF0000"/>
                </a:solidFill>
              </a:rPr>
              <a:t>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1000" y="1548063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</a:t>
            </a:r>
            <a:r>
              <a:rPr lang="en-US" sz="800" b="0" i="1" dirty="0" smtClean="0">
                <a:solidFill>
                  <a:srgbClr val="FF0000"/>
                </a:solidFill>
              </a:rPr>
              <a:t>May </a:t>
            </a:r>
            <a:r>
              <a:rPr lang="en-US" sz="800" b="0" i="1" dirty="0" smtClean="0">
                <a:solidFill>
                  <a:srgbClr val="FF0000"/>
                </a:solidFill>
              </a:rPr>
              <a:t>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67608</TotalTime>
  <Words>274</Words>
  <Application>Microsoft Office PowerPoint</Application>
  <PresentationFormat>On-screen Show (4:3)</PresentationFormat>
  <Paragraphs>81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Custom Design</vt:lpstr>
      <vt:lpstr>PowerPoint Presentation</vt:lpstr>
      <vt:lpstr>Approved Revision Requests “Not Started” – Planned to Start in Future Months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Anderson, Troy</dc:creator>
  <cp:lastModifiedBy>Anderson, Troy</cp:lastModifiedBy>
  <cp:revision>1550</cp:revision>
  <cp:lastPrinted>2016-02-08T17:50:31Z</cp:lastPrinted>
  <dcterms:created xsi:type="dcterms:W3CDTF">2005-04-21T14:28:35Z</dcterms:created>
  <dcterms:modified xsi:type="dcterms:W3CDTF">2016-06-09T18:29:45Z</dcterms:modified>
</cp:coreProperties>
</file>