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32" autoAdjust="0"/>
    <p:restoredTop sz="99275" autoAdjust="0"/>
  </p:normalViewPr>
  <p:slideViewPr>
    <p:cSldViewPr>
      <p:cViewPr varScale="1">
        <p:scale>
          <a:sx n="127" d="100"/>
          <a:sy n="127" d="100"/>
        </p:scale>
        <p:origin x="174" y="13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0"/>
            <a:ext cx="5607050" cy="41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823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986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June 16, 2016</a:t>
            </a:r>
            <a:endParaRPr lang="en-US" sz="2000" kern="0" dirty="0">
              <a:latin typeface="+mn-lt"/>
            </a:endParaRPr>
          </a:p>
        </p:txBody>
      </p:sp>
      <p:sp>
        <p:nvSpPr>
          <p:cNvPr id="6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57976"/>
              </p:ext>
            </p:extLst>
          </p:nvPr>
        </p:nvGraphicFramePr>
        <p:xfrm>
          <a:off x="76201" y="762000"/>
          <a:ext cx="8991599" cy="39334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NOGRR050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Resolution of Reporting Issues Related to NPRR219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CenterPoint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NOGRR147 </a:t>
                      </a:r>
                      <a:r>
                        <a:rPr lang="en-US" sz="1000" dirty="0" smtClean="0"/>
                        <a:t>–</a:t>
                      </a:r>
                      <a:r>
                        <a:rPr lang="en-US" sz="900" dirty="0" smtClean="0"/>
                        <a:t> </a:t>
                      </a:r>
                      <a:r>
                        <a:rPr lang="en-US" sz="1000" dirty="0" smtClean="0"/>
                        <a:t>Reactive Power Testing Requirements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NPRR741 </a:t>
                      </a:r>
                      <a:r>
                        <a:rPr lang="en-US" sz="1000" dirty="0" smtClean="0"/>
                        <a:t>– Clarifications to TPE and EAL Credit Exposure Calculations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NPRR743 </a:t>
                      </a:r>
                      <a:r>
                        <a:rPr lang="en-US" sz="800" dirty="0" smtClean="0"/>
                        <a:t>– </a:t>
                      </a:r>
                      <a:r>
                        <a:rPr lang="en-US" sz="1000" dirty="0" smtClean="0"/>
                        <a:t>Revision to MCE to Have a Floor For Load Exposure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SCR787 </a:t>
                      </a:r>
                      <a:r>
                        <a:rPr lang="en-US" sz="700" dirty="0" smtClean="0"/>
                        <a:t>– </a:t>
                      </a:r>
                      <a:r>
                        <a:rPr lang="en-US" sz="1000" dirty="0" smtClean="0"/>
                        <a:t>Maintain NDCRC Data For Generator Transfer Between Resource Entities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Exelon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NPRR714 </a:t>
                      </a:r>
                      <a:r>
                        <a:rPr lang="en-US" sz="1000" dirty="0" smtClean="0"/>
                        <a:t>– Real-Time Make-Whole Payment for Exceptional Fuel Cost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GDF Suez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NPRR649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Addressing Issues Surrounding High Dispatch Limit (HDL) Overrides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NPRR746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Adjustments Due to Negative Load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RUC Trigger for Reliability Deployment Price Adder &amp; Align with RUC Settlement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RRGRR003 </a:t>
                      </a:r>
                      <a:r>
                        <a:rPr lang="en-US" sz="1000" dirty="0" smtClean="0"/>
                        <a:t>– Modifications to Improve Wind Forecasting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RRGRR006 </a:t>
                      </a:r>
                      <a:r>
                        <a:rPr lang="en-US" sz="1000" dirty="0" smtClean="0"/>
                        <a:t>– Clarification of </a:t>
                      </a:r>
                      <a:r>
                        <a:rPr lang="en-US" sz="1000" dirty="0" err="1" smtClean="0"/>
                        <a:t>Desc</a:t>
                      </a:r>
                      <a:r>
                        <a:rPr lang="en-US" sz="1000" dirty="0" smtClean="0"/>
                        <a:t>. and Alignment with Resource Asset Registration Forms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RRGRR007 </a:t>
                      </a:r>
                      <a:r>
                        <a:rPr lang="en-US" sz="1000" dirty="0" smtClean="0"/>
                        <a:t>– Adding Solar Resource Registration Inputs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$65k-$85k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7"/>
          <p:cNvSpPr txBox="1">
            <a:spLocks/>
          </p:cNvSpPr>
          <p:nvPr/>
        </p:nvSpPr>
        <p:spPr bwMode="auto">
          <a:xfrm>
            <a:off x="7162800" y="6457950"/>
            <a:ext cx="11938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b="0" smtClean="0">
                <a:solidFill>
                  <a:prstClr val="black"/>
                </a:solidFill>
              </a:rPr>
              <a:t>ERCOT Public</a:t>
            </a:r>
            <a:endParaRPr lang="en-US" sz="1200" b="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7015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4479117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4247631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2157663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1852863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1000" y="1548063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67608</TotalTime>
  <Words>274</Words>
  <Application>Microsoft Office PowerPoint</Application>
  <PresentationFormat>On-screen Show (4:3)</PresentationFormat>
  <Paragraphs>81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1550</cp:revision>
  <cp:lastPrinted>2016-02-08T17:50:31Z</cp:lastPrinted>
  <dcterms:created xsi:type="dcterms:W3CDTF">2005-04-21T14:28:35Z</dcterms:created>
  <dcterms:modified xsi:type="dcterms:W3CDTF">2016-06-09T18:29:45Z</dcterms:modified>
</cp:coreProperties>
</file>