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76" d="100"/>
          <a:sy n="76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2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PR174-01 2015 OS Enhancements </a:t>
            </a:r>
          </a:p>
          <a:p>
            <a:r>
              <a:rPr lang="en-US" sz="2000" b="1" dirty="0" smtClean="0"/>
              <a:t>Project Update</a:t>
            </a:r>
            <a:endParaRPr lang="en-US" sz="2000" b="1" dirty="0"/>
          </a:p>
          <a:p>
            <a:endParaRPr lang="en-US" dirty="0"/>
          </a:p>
          <a:p>
            <a:r>
              <a:rPr lang="en-US" dirty="0" smtClean="0"/>
              <a:t>06/10/2016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sz="2500" dirty="0" smtClean="0"/>
              <a:t>PR174-01 OS Enhancements </a:t>
            </a:r>
            <a:r>
              <a:rPr lang="en-US" sz="2500" dirty="0" smtClean="0"/>
              <a:t>- Project </a:t>
            </a:r>
            <a:r>
              <a:rPr lang="en-US" sz="2500" dirty="0" smtClean="0"/>
              <a:t>Update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94" y="1143000"/>
            <a:ext cx="84582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900" dirty="0" smtClean="0"/>
              <a:t>Project is currently in Execution and continues tracking to approved budget and schedule. </a:t>
            </a:r>
            <a:r>
              <a:rPr lang="en-US" sz="1900" dirty="0" smtClean="0"/>
              <a:t>Please note: this </a:t>
            </a:r>
            <a:r>
              <a:rPr lang="en-US" sz="1900" dirty="0" smtClean="0"/>
              <a:t>OS UI release </a:t>
            </a:r>
            <a:r>
              <a:rPr lang="en-US" sz="1900" dirty="0" smtClean="0"/>
              <a:t>will only be </a:t>
            </a:r>
            <a:r>
              <a:rPr lang="en-US" sz="1900" dirty="0" smtClean="0"/>
              <a:t>supported for browsers running in </a:t>
            </a:r>
            <a:r>
              <a:rPr lang="en-US" sz="1900" u="sng" dirty="0" smtClean="0"/>
              <a:t>IE </a:t>
            </a:r>
            <a:r>
              <a:rPr lang="en-US" sz="1900" u="sng" dirty="0" smtClean="0"/>
              <a:t>11</a:t>
            </a:r>
            <a:r>
              <a:rPr lang="en-US" sz="1900" dirty="0" smtClean="0"/>
              <a:t>. </a:t>
            </a:r>
            <a:endParaRPr lang="en-US" sz="19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u="sng" dirty="0" smtClean="0"/>
          </a:p>
          <a:p>
            <a:pPr lvl="1"/>
            <a:r>
              <a:rPr lang="en-US" sz="1600" dirty="0" smtClean="0"/>
              <a:t>Development is complete and currently in </a:t>
            </a:r>
            <a:r>
              <a:rPr lang="en-US" sz="1600" dirty="0" smtClean="0"/>
              <a:t>testing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 smtClean="0"/>
              <a:t>DRAFT XSD posted to ercot.com. Also, posted several XML examples  and technical documentation related to these changes. </a:t>
            </a:r>
          </a:p>
          <a:p>
            <a:pPr lvl="1"/>
            <a:r>
              <a:rPr lang="en-US" sz="1600" dirty="0" smtClean="0"/>
              <a:t>Instructor-led Market </a:t>
            </a:r>
            <a:r>
              <a:rPr lang="en-US" sz="1600" dirty="0" smtClean="0"/>
              <a:t>Training </a:t>
            </a:r>
            <a:r>
              <a:rPr lang="en-US" sz="1600" dirty="0" smtClean="0"/>
              <a:t>was</a:t>
            </a:r>
            <a:r>
              <a:rPr lang="en-US" sz="1600" dirty="0" smtClean="0"/>
              <a:t> successfully completed in May</a:t>
            </a:r>
            <a:endParaRPr lang="en-US" sz="1600" dirty="0"/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1600" dirty="0" smtClean="0"/>
              <a:t>Sessions were delivered in Austin, Houston and Dallas 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1600" dirty="0" smtClean="0"/>
              <a:t>We had over 200 participants</a:t>
            </a:r>
            <a:r>
              <a:rPr lang="en-US" sz="1600" dirty="0" smtClean="0"/>
              <a:t> 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1600" dirty="0" smtClean="0"/>
              <a:t>Received positive feedback</a:t>
            </a:r>
            <a:endParaRPr lang="en-US" sz="1600" dirty="0" smtClean="0"/>
          </a:p>
          <a:p>
            <a:pPr lvl="1"/>
            <a:r>
              <a:rPr lang="en-US" sz="1600" dirty="0" smtClean="0"/>
              <a:t>Market Testing (MOTE) is scheduled from </a:t>
            </a:r>
            <a:r>
              <a:rPr lang="en-US" sz="1600" dirty="0"/>
              <a:t>l</a:t>
            </a:r>
            <a:r>
              <a:rPr lang="en-US" sz="1600" dirty="0" smtClean="0"/>
              <a:t>ate</a:t>
            </a:r>
            <a:r>
              <a:rPr lang="en-US" sz="1600" dirty="0" smtClean="0"/>
              <a:t> </a:t>
            </a:r>
            <a:r>
              <a:rPr lang="en-US" sz="1600" dirty="0" smtClean="0"/>
              <a:t>July through end of August. Market notices will be sent with additional details.</a:t>
            </a:r>
            <a:endParaRPr lang="en-US" sz="1600" dirty="0"/>
          </a:p>
          <a:p>
            <a:pPr lvl="1"/>
            <a:r>
              <a:rPr lang="en-US" sz="1600" dirty="0" smtClean="0"/>
              <a:t>Production deployment is planned for the last week of September. Exact date/time and transition plans will be communicated prior to go-live.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</TotalTime>
  <Words>147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PR174-01 OS Enhancements - Project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Castillo, Leo</cp:lastModifiedBy>
  <cp:revision>261</cp:revision>
  <cp:lastPrinted>2016-06-07T20:04:50Z</cp:lastPrinted>
  <dcterms:created xsi:type="dcterms:W3CDTF">2016-01-21T15:20:31Z</dcterms:created>
  <dcterms:modified xsi:type="dcterms:W3CDTF">2016-06-08T14:01:21Z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