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62" r:id="rId9"/>
    <p:sldId id="274" r:id="rId10"/>
    <p:sldId id="275" r:id="rId11"/>
    <p:sldId id="263" r:id="rId12"/>
    <p:sldId id="27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3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4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8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Generation Resource Energy and Regulation Deployment Performance – 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May 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>
                <a:solidFill>
                  <a:srgbClr val="000000"/>
                </a:solidFill>
                <a:latin typeface="Arial Black" pitchFamily="34" charset="0"/>
              </a:rPr>
              <a:t>QMWG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06/10/2016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>2016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52044"/>
              </p:ext>
            </p:extLst>
          </p:nvPr>
        </p:nvGraphicFramePr>
        <p:xfrm>
          <a:off x="228600" y="8382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IRR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Fleet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&lt;95%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&gt;100 INT; &lt;95%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81.45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71.02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80.67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90.96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84.01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78.77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INTERVALS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17459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8867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8473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100+ INT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 INT SCORED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7200" y="4267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Non IRR GREDP &lt; 85% </a:t>
            </a:r>
            <a:r>
              <a:rPr lang="en-US" altLang="en-US" dirty="0" smtClean="0"/>
              <a:t>05/31/2016</a:t>
            </a:r>
            <a:endParaRPr lang="en-US" alt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40711"/>
              </p:ext>
            </p:extLst>
          </p:nvPr>
        </p:nvGraphicFramePr>
        <p:xfrm>
          <a:off x="228600" y="4636532"/>
          <a:ext cx="8534400" cy="1545394"/>
        </p:xfrm>
        <a:graphic>
          <a:graphicData uri="http://schemas.openxmlformats.org/drawingml/2006/table">
            <a:tbl>
              <a:tblPr/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40239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Dev(GREDP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188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84.04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84.62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82.00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12.50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79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74.82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(44) May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218813"/>
              </p:ext>
            </p:extLst>
          </p:nvPr>
        </p:nvGraphicFramePr>
        <p:xfrm>
          <a:off x="381000" y="914404"/>
          <a:ext cx="8382000" cy="5257791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1782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1,195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1,227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1,190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1,218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1,066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1,070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6.93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585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96.70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95.69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96.84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9.66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95.07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9.54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95.93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7.44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(44) May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73926"/>
              </p:ext>
            </p:extLst>
          </p:nvPr>
        </p:nvGraphicFramePr>
        <p:xfrm>
          <a:off x="381000" y="914404"/>
          <a:ext cx="8382000" cy="5257791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1782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7.48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97.62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96.55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96.43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(44) May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242555"/>
              </p:ext>
            </p:extLst>
          </p:nvPr>
        </p:nvGraphicFramePr>
        <p:xfrm>
          <a:off x="381000" y="914398"/>
          <a:ext cx="8382000" cy="5257797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74032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7.04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7.45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8,432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8,592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6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(21) May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253586"/>
              </p:ext>
            </p:extLst>
          </p:nvPr>
        </p:nvGraphicFramePr>
        <p:xfrm>
          <a:off x="381000" y="838197"/>
          <a:ext cx="8382000" cy="5257806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85308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400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1,621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1,711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65.95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6.82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93.38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92.65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77.73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32.83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7.10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83.29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94.24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7.48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86.90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7.38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86.23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278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91.75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71.67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(21) May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626012"/>
              </p:ext>
            </p:extLst>
          </p:nvPr>
        </p:nvGraphicFramePr>
        <p:xfrm>
          <a:off x="381000" y="838197"/>
          <a:ext cx="8382000" cy="5334002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86545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406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72.15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5.09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92.88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94.12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34.52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92.15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72.46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91.72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84.07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3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7,167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8,473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78.77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656</Words>
  <Application>Microsoft Office PowerPoint</Application>
  <PresentationFormat>On-screen Show (4:3)</PresentationFormat>
  <Paragraphs>440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Tahoma</vt:lpstr>
      <vt:lpstr>1_Custom Design</vt:lpstr>
      <vt:lpstr>Office Theme</vt:lpstr>
      <vt:lpstr>Custom Design</vt:lpstr>
      <vt:lpstr>PowerPoint Presentation</vt:lpstr>
      <vt:lpstr>IRR Summary May 2016</vt:lpstr>
      <vt:lpstr>IRR GREDP &gt; .95  (44) May 2016</vt:lpstr>
      <vt:lpstr>IRR GREDP &gt; .95  (44) May 2016</vt:lpstr>
      <vt:lpstr>IRR GREDP &gt; .95  (44) May 2016</vt:lpstr>
      <vt:lpstr>IRR GREDP &lt; .95  (21) May 2016</vt:lpstr>
      <vt:lpstr>IRR GREDP &lt; .95  (21) May 2016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Lowrie, Gene</cp:lastModifiedBy>
  <cp:revision>58</cp:revision>
  <cp:lastPrinted>2016-01-21T20:53:15Z</cp:lastPrinted>
  <dcterms:created xsi:type="dcterms:W3CDTF">2016-01-21T15:20:31Z</dcterms:created>
  <dcterms:modified xsi:type="dcterms:W3CDTF">2016-06-07T15:24:46Z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