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82" r:id="rId4"/>
    <p:sldId id="283" r:id="rId5"/>
    <p:sldId id="28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94" y="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6/6/2016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6/6/2016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6/6/2016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 Credit Working Group update to the Wholesale Market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r>
              <a:rPr lang="en-US" dirty="0" smtClean="0"/>
              <a:t>/08/2016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Joint meeting of MCWG and CWG on Wednesday, </a:t>
            </a:r>
            <a:r>
              <a:rPr lang="en-US" dirty="0" smtClean="0"/>
              <a:t>May</a:t>
            </a:r>
            <a:r>
              <a:rPr lang="en-US" dirty="0" smtClean="0"/>
              <a:t> 18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/>
              <a:t>4</a:t>
            </a:r>
            <a:r>
              <a:rPr lang="en-US" dirty="0" smtClean="0"/>
              <a:t> </a:t>
            </a:r>
            <a:r>
              <a:rPr lang="en-US" dirty="0" smtClean="0"/>
              <a:t>NPRRs reviewed for credit impacts</a:t>
            </a:r>
          </a:p>
          <a:p>
            <a:pPr lvl="1"/>
            <a:r>
              <a:rPr lang="en-US" dirty="0"/>
              <a:t>4</a:t>
            </a:r>
            <a:r>
              <a:rPr lang="en-US" dirty="0" smtClean="0"/>
              <a:t> </a:t>
            </a:r>
            <a:r>
              <a:rPr lang="en-US" dirty="0" smtClean="0"/>
              <a:t>NPRRs had no credit </a:t>
            </a:r>
            <a:r>
              <a:rPr lang="en-US" dirty="0" smtClean="0"/>
              <a:t>impact</a:t>
            </a:r>
          </a:p>
          <a:p>
            <a:r>
              <a:rPr lang="en-US" dirty="0" smtClean="0"/>
              <a:t>Referrals</a:t>
            </a:r>
          </a:p>
          <a:p>
            <a:pPr lvl="1"/>
            <a:r>
              <a:rPr lang="en-US" dirty="0" smtClean="0"/>
              <a:t>NPRR760 Calculation of Exposure for Days with No Activity</a:t>
            </a:r>
          </a:p>
          <a:p>
            <a:pPr lvl="2"/>
            <a:r>
              <a:rPr lang="en-US" dirty="0" smtClean="0"/>
              <a:t>ERCOT will bring back analysis on exposure impact</a:t>
            </a:r>
          </a:p>
          <a:p>
            <a:pPr lvl="1"/>
            <a:r>
              <a:rPr lang="en-US" dirty="0" smtClean="0"/>
              <a:t>NPRR773 Broadening Scope of Acceptable Letter of Credit Issuers</a:t>
            </a:r>
          </a:p>
          <a:p>
            <a:pPr lvl="2"/>
            <a:r>
              <a:rPr lang="en-US" dirty="0" smtClean="0"/>
              <a:t>Expand beyond a “bank” to allow Co-op financial institutions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MCWG update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177" y="1401660"/>
            <a:ext cx="8388823" cy="484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12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MCWG update to WMS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490" y="1474818"/>
            <a:ext cx="7517019" cy="477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185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MCWG update to WMS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295400"/>
            <a:ext cx="7667678" cy="2551652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514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Homework for Stakeholders:  Review draft NPRR posted on 5/18/16 CWG/MCWG meeting page and provide feedback/comments</a:t>
            </a:r>
          </a:p>
          <a:p>
            <a:pPr lvl="1"/>
            <a:r>
              <a:rPr lang="en-US" dirty="0" smtClean="0"/>
              <a:t>Excellent summary prepared by ERCOT</a:t>
            </a:r>
          </a:p>
          <a:p>
            <a:r>
              <a:rPr lang="en-US" dirty="0" smtClean="0"/>
              <a:t>Design features to pay attention to: Weighting Factors to apply to ICE forward prices, duration of averages, 40-day </a:t>
            </a:r>
            <a:r>
              <a:rPr lang="en-US" dirty="0" err="1" smtClean="0"/>
              <a:t>lookback</a:t>
            </a:r>
            <a:r>
              <a:rPr lang="en-US" dirty="0" smtClean="0"/>
              <a:t>, MAF language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2523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139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MCWG update to WMS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103</cp:revision>
  <dcterms:created xsi:type="dcterms:W3CDTF">2006-08-16T00:00:00Z</dcterms:created>
  <dcterms:modified xsi:type="dcterms:W3CDTF">2016-06-06T16:37:50Z</dcterms:modified>
</cp:coreProperties>
</file>