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2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2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0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0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8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1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B0DB-6BA7-4C1B-9077-7F3427A8964E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6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OWG 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S. Looney, Luminant</a:t>
            </a:r>
          </a:p>
          <a:p>
            <a:pPr algn="r"/>
            <a:r>
              <a:rPr lang="en-US" dirty="0" smtClean="0"/>
              <a:t>June 9, 2016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37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NPRR and NOGRR Review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sz="2400" i="1" u="sng" dirty="0" smtClean="0"/>
              <a:t>150NOGRR</a:t>
            </a:r>
            <a:r>
              <a:rPr lang="en-US" sz="2400" i="1" u="sng" dirty="0"/>
              <a:t>, Alignment with NPRR747, Revision of Voltage Control </a:t>
            </a:r>
            <a:r>
              <a:rPr lang="en-US" sz="2400" i="1" u="sng" dirty="0" smtClean="0"/>
              <a:t>Requirements </a:t>
            </a:r>
            <a:endParaRPr lang="en-US" sz="2400" dirty="0"/>
          </a:p>
          <a:p>
            <a:pPr lvl="1"/>
            <a:r>
              <a:rPr lang="en-US" sz="2000" dirty="0"/>
              <a:t>OWG was in consensus to recommend approval of NOGRR150 as amended by the 4/21/16 ERCOT comments as revised by </a:t>
            </a:r>
            <a:r>
              <a:rPr lang="en-US" sz="2000" dirty="0" smtClean="0"/>
              <a:t>OWG.  OWG </a:t>
            </a:r>
            <a:r>
              <a:rPr lang="en-US" sz="2000" dirty="0" smtClean="0"/>
              <a:t>will consider IA at June 23 meeting.</a:t>
            </a:r>
          </a:p>
          <a:p>
            <a:r>
              <a:rPr lang="en-US" sz="2400" i="1" u="sng" dirty="0"/>
              <a:t>155NOGRR, Voltage Ride-Through Requirements </a:t>
            </a:r>
            <a:r>
              <a:rPr lang="en-US" sz="2400" i="1" u="sng" dirty="0" smtClean="0"/>
              <a:t>Clarification</a:t>
            </a:r>
          </a:p>
          <a:p>
            <a:pPr lvl="1"/>
            <a:r>
              <a:rPr lang="en-US" sz="2000" dirty="0" smtClean="0"/>
              <a:t>Approved language with May 16 ERCOT comments.</a:t>
            </a:r>
          </a:p>
          <a:p>
            <a:pPr lvl="1"/>
            <a:r>
              <a:rPr lang="en-US" sz="2000" dirty="0"/>
              <a:t>OWG will consider IA at June </a:t>
            </a:r>
            <a:r>
              <a:rPr lang="en-US" sz="2000" dirty="0" smtClean="0"/>
              <a:t>23 meeting.</a:t>
            </a:r>
          </a:p>
          <a:p>
            <a:r>
              <a:rPr lang="en-US" sz="2400" i="1" u="sng" dirty="0"/>
              <a:t>747NPRR, Revision of Voltage Control Requirements </a:t>
            </a:r>
            <a:r>
              <a:rPr lang="en-US" sz="2400" i="1" u="sng" dirty="0" smtClean="0"/>
              <a:t>–</a:t>
            </a:r>
          </a:p>
          <a:p>
            <a:pPr lvl="1"/>
            <a:r>
              <a:rPr lang="en-US" sz="2000" dirty="0"/>
              <a:t>OWG was in consensus to endorse NPRR747 as amended by the 4/21/16 ERCOT </a:t>
            </a:r>
            <a:r>
              <a:rPr lang="en-US" sz="2000" dirty="0" smtClean="0"/>
              <a:t>comments.</a:t>
            </a:r>
          </a:p>
          <a:p>
            <a:r>
              <a:rPr lang="en-US" sz="2200" i="1" u="sng" dirty="0" smtClean="0"/>
              <a:t>156NOGRR</a:t>
            </a:r>
            <a:r>
              <a:rPr lang="en-US" sz="2200" i="1" u="sng" dirty="0"/>
              <a:t>, Alignment with NPRR762, Removal of Language Related to Responsive Reserve Provided - by DC Ties</a:t>
            </a:r>
            <a:r>
              <a:rPr lang="en-US" sz="2200" dirty="0"/>
              <a:t> </a:t>
            </a:r>
            <a:r>
              <a:rPr lang="en-US" dirty="0" smtClean="0"/>
              <a:t>–</a:t>
            </a:r>
          </a:p>
          <a:p>
            <a:pPr lvl="1"/>
            <a:r>
              <a:rPr lang="en-US" sz="2000" dirty="0" smtClean="0"/>
              <a:t>OWG approved language and IA; recommends approval by ROS.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41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TAC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OWG was asked by TAC and ROS to look into how ERS may or may not affect reliability and RRS. </a:t>
            </a:r>
            <a:endParaRPr lang="en-US" dirty="0" smtClean="0"/>
          </a:p>
          <a:p>
            <a:pPr marL="742950" lvl="2" indent="-342900"/>
            <a:r>
              <a:rPr lang="en-US" dirty="0" smtClean="0"/>
              <a:t>Reviewed slide of August 4, 2011 ERS deployment.</a:t>
            </a:r>
          </a:p>
          <a:p>
            <a:endParaRPr lang="en-US" i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471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06977" y="228601"/>
            <a:ext cx="8404225" cy="609600"/>
          </a:xfrm>
        </p:spPr>
        <p:txBody>
          <a:bodyPr/>
          <a:lstStyle/>
          <a:p>
            <a:r>
              <a:rPr lang="en-US" altLang="en-US" sz="2400" b="1" dirty="0" smtClean="0"/>
              <a:t>August 4</a:t>
            </a:r>
            <a:r>
              <a:rPr lang="en-US" altLang="en-US" sz="2400" baseline="30000" dirty="0" smtClean="0"/>
              <a:t>,</a:t>
            </a:r>
            <a:r>
              <a:rPr lang="en-US" altLang="en-US" sz="2400" dirty="0" smtClean="0"/>
              <a:t> 2011 </a:t>
            </a:r>
            <a:r>
              <a:rPr lang="en-US" altLang="en-US" sz="2400" b="1" dirty="0" smtClean="0"/>
              <a:t>Deployment Event (10-Minute Only)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52400" y="762000"/>
            <a:ext cx="8763000" cy="5562600"/>
            <a:chOff x="685800" y="533400"/>
            <a:chExt cx="8001000" cy="5662613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45" t="4906" r="3433" b="3963"/>
            <a:stretch>
              <a:fillRect/>
            </a:stretch>
          </p:blipFill>
          <p:spPr bwMode="auto">
            <a:xfrm>
              <a:off x="685800" y="533400"/>
              <a:ext cx="8001000" cy="5662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4114800" y="2667000"/>
              <a:ext cx="129540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Actual Load</a:t>
              </a:r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638800" y="762000"/>
              <a:ext cx="160020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Baseline Load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3591544" y="3791342"/>
              <a:ext cx="175260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Load Reduction</a:t>
              </a:r>
            </a:p>
          </p:txBody>
        </p:sp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7230096" y="4577866"/>
              <a:ext cx="1371600" cy="381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Obligation</a:t>
              </a:r>
            </a:p>
          </p:txBody>
        </p:sp>
        <p:cxnSp>
          <p:nvCxnSpPr>
            <p:cNvPr id="9" name="Straight Arrow Connector 8"/>
            <p:cNvCxnSpPr>
              <a:stCxn id="6" idx="2"/>
            </p:cNvCxnSpPr>
            <p:nvPr/>
          </p:nvCxnSpPr>
          <p:spPr>
            <a:xfrm flipH="1">
              <a:off x="6324186" y="1131336"/>
              <a:ext cx="114508" cy="6205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0"/>
            </p:cNvCxnSpPr>
            <p:nvPr/>
          </p:nvCxnSpPr>
          <p:spPr>
            <a:xfrm flipV="1">
              <a:off x="4763122" y="2057329"/>
              <a:ext cx="494264" cy="6092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44353" y="3970723"/>
              <a:ext cx="837786" cy="759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8" idx="1"/>
            </p:cNvCxnSpPr>
            <p:nvPr/>
          </p:nvCxnSpPr>
          <p:spPr>
            <a:xfrm flipH="1">
              <a:off x="6773517" y="4769048"/>
              <a:ext cx="456579" cy="4185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6467294" y="2802595"/>
            <a:ext cx="260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Obligation = 407.9 MWs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Load Reduction= 408.6 MWs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761499" y="3356187"/>
            <a:ext cx="500062" cy="9993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20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193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OWG Update to ROS</vt:lpstr>
      <vt:lpstr>NPRR and NOGRR Review</vt:lpstr>
      <vt:lpstr>TAC Assignment</vt:lpstr>
      <vt:lpstr>August 4, 2011 Deployment Event (10-Minute Only)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OWG Update to ROS</dc:title>
  <dc:creator>Luminant</dc:creator>
  <cp:lastModifiedBy>Luminant</cp:lastModifiedBy>
  <cp:revision>24</cp:revision>
  <dcterms:created xsi:type="dcterms:W3CDTF">2016-03-01T15:02:49Z</dcterms:created>
  <dcterms:modified xsi:type="dcterms:W3CDTF">2016-06-06T15:23:15Z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32565461-C604-4B84-AD52-6C0F8AD18BF1</vt:lpwstr>
  </property>
  <property fmtid="{D5CDD505-2E9C-101B-9397-08002B2CF9AE}" pid="3" name="ArticulatePath">
    <vt:lpwstr>OWG Update to ROS March 2016</vt:lpwstr>
  </property>
</Properties>
</file>