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3"/>
  </p:notesMasterIdLst>
  <p:handoutMasterIdLst>
    <p:handoutMasterId r:id="rId14"/>
  </p:handoutMasterIdLst>
  <p:sldIdLst>
    <p:sldId id="260" r:id="rId8"/>
    <p:sldId id="274" r:id="rId9"/>
    <p:sldId id="262" r:id="rId10"/>
    <p:sldId id="275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62"/>
            <p14:sldId id="275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5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06/07/2016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b="1" dirty="0" smtClean="0">
              <a:solidFill>
                <a:srgbClr val="00ACC8"/>
              </a:solidFill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0616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</a:t>
            </a:r>
            <a:r>
              <a:rPr lang="en-US" sz="2400" dirty="0" smtClean="0"/>
              <a:t>0616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0616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0616 signup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05/11/16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0616 signup deadline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05/18/16 (Adhoc, 06/24/16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05/24/16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06/13/16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concludes </a:t>
            </a:r>
            <a:r>
              <a:rPr lang="en-US" sz="2000" dirty="0">
                <a:solidFill>
                  <a:prstClr val="black"/>
                </a:solidFill>
              </a:rPr>
              <a:t>06/24/16 (Contingency/Adhoc Period until 08/12/16)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No transactions to be sent or received the week of July 4 (7/4 – 7/8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Simulated (SIM) Dates will no longer be used starting with Flight 0616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06/07/16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0616 is 0</a:t>
            </a:r>
            <a:r>
              <a:rPr lang="en-US" sz="2000" dirty="0" smtClean="0">
                <a:solidFill>
                  <a:prstClr val="black"/>
                </a:solidFill>
              </a:rPr>
              <a:t>% complete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0616 Connectivity is </a:t>
            </a:r>
            <a:r>
              <a:rPr lang="en-US" sz="2000" dirty="0" smtClean="0">
                <a:solidFill>
                  <a:prstClr val="black"/>
                </a:solidFill>
              </a:rPr>
              <a:t>50</a:t>
            </a:r>
            <a:r>
              <a:rPr lang="en-US" sz="2000" dirty="0" smtClean="0">
                <a:solidFill>
                  <a:prstClr val="black"/>
                </a:solidFill>
              </a:rPr>
              <a:t>.67</a:t>
            </a:r>
            <a:r>
              <a:rPr lang="en-US" sz="2000" dirty="0" smtClean="0">
                <a:solidFill>
                  <a:prstClr val="black"/>
                </a:solidFill>
              </a:rPr>
              <a:t>% </a:t>
            </a:r>
            <a:r>
              <a:rPr lang="en-US" sz="2000" dirty="0" smtClean="0">
                <a:solidFill>
                  <a:prstClr val="black"/>
                </a:solidFill>
              </a:rPr>
              <a:t>complete as of 06/06/2016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2 New CRs are testing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814 tasks are scheduled including connectivity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</a:p>
        </p:txBody>
      </p:sp>
    </p:spTree>
    <p:extLst>
      <p:ext uri="{BB962C8B-B14F-4D97-AF65-F5344CB8AC3E}">
        <p14:creationId xmlns:p14="http://schemas.microsoft.com/office/powerpoint/2010/main" val="5728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0616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</TotalTime>
  <Words>154</Words>
  <Application>Microsoft Office PowerPoint</Application>
  <PresentationFormat>On-screen Show (4:3)</PresentationFormat>
  <Paragraphs>43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Schedule</vt:lpstr>
      <vt:lpstr>Flight 0616 Summary</vt:lpstr>
      <vt:lpstr>Flight 0616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48</cp:revision>
  <cp:lastPrinted>2016-01-21T20:53:15Z</cp:lastPrinted>
  <dcterms:created xsi:type="dcterms:W3CDTF">2016-01-21T15:20:31Z</dcterms:created>
  <dcterms:modified xsi:type="dcterms:W3CDTF">2016-06-06T18:07:30Z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