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010B3-8A89-4756-B934-2CB076F193CD}" type="datetimeFigureOut">
              <a:rPr lang="en-US" smtClean="0"/>
              <a:t>6/3/2016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5F4EA-00FC-450A-A9F4-C1FFE74EA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7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06/09/2016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A5D70-B523-4D61-9B35-63A4F4770D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PLWG Update to ROS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9, 2016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06/09/2016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PLWG Update to 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Vice-Chair nomination</a:t>
            </a:r>
          </a:p>
          <a:p>
            <a:pPr lvl="1"/>
            <a:r>
              <a:rPr lang="en-US" dirty="0" smtClean="0"/>
              <a:t>Kenneth Bowen (CPS Energy)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06/09/2016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3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PLWG Update to 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PGRR-042 </a:t>
            </a:r>
            <a:r>
              <a:rPr lang="en-US" dirty="0"/>
              <a:t>- Regional Transmission Plan Model Reserve Requirement and Load-Generation Imbalance Methodology</a:t>
            </a:r>
          </a:p>
          <a:p>
            <a:pPr lvl="1"/>
            <a:r>
              <a:rPr lang="en-US" dirty="0"/>
              <a:t>PGRR-042 </a:t>
            </a:r>
            <a:r>
              <a:rPr lang="en-US" dirty="0" smtClean="0"/>
              <a:t>was submitted to PLWG in response to the ROS </a:t>
            </a:r>
            <a:r>
              <a:rPr lang="en-US" dirty="0"/>
              <a:t>load scaling assignment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One participant has proposed a requirement and a method for evaluating the reasonableness of scaling </a:t>
            </a:r>
            <a:r>
              <a:rPr lang="en-US" dirty="0" smtClean="0"/>
              <a:t>load and/or generation in </a:t>
            </a:r>
            <a:r>
              <a:rPr lang="en-US" dirty="0" smtClean="0"/>
              <a:t>a defined study area</a:t>
            </a:r>
            <a:endParaRPr lang="en-US" dirty="0"/>
          </a:p>
          <a:p>
            <a:pPr lvl="1"/>
            <a:r>
              <a:rPr lang="en-US" dirty="0" smtClean="0"/>
              <a:t>ERCOT </a:t>
            </a:r>
            <a:r>
              <a:rPr lang="en-US" dirty="0" smtClean="0"/>
              <a:t>will present a performance evaluation of their </a:t>
            </a:r>
            <a:r>
              <a:rPr lang="en-US" dirty="0" smtClean="0"/>
              <a:t>90/10 load forecast </a:t>
            </a:r>
            <a:r>
              <a:rPr lang="en-US" dirty="0" smtClean="0"/>
              <a:t>in </a:t>
            </a:r>
            <a:r>
              <a:rPr lang="en-US" dirty="0" smtClean="0"/>
              <a:t>July.</a:t>
            </a:r>
          </a:p>
          <a:p>
            <a:pPr lvl="1"/>
            <a:r>
              <a:rPr lang="en-US" dirty="0" smtClean="0"/>
              <a:t>PGRR-042 remains tabled.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06/09/2016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6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PLWG Update to 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PGRR-046 - Addition of </a:t>
            </a:r>
            <a:r>
              <a:rPr lang="en-US" dirty="0" err="1"/>
              <a:t>Geomagnetically</a:t>
            </a:r>
            <a:r>
              <a:rPr lang="en-US" dirty="0"/>
              <a:t> Induced Current (GIC) Model Building </a:t>
            </a:r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Report to ROS prepared.</a:t>
            </a:r>
          </a:p>
          <a:p>
            <a:pPr lvl="1"/>
            <a:r>
              <a:rPr lang="en-US" dirty="0" smtClean="0"/>
              <a:t>Waiting for Impact Assessment.</a:t>
            </a:r>
          </a:p>
          <a:p>
            <a:pPr lvl="1"/>
            <a:r>
              <a:rPr lang="en-US" dirty="0" smtClean="0"/>
              <a:t>Final review at June PLWG meeting.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06/09/2016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5D70-B523-4D61-9B35-63A4F4770D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61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133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PLWG Update to ROS</vt:lpstr>
      <vt:lpstr>PLWG Update to ROS</vt:lpstr>
      <vt:lpstr>PLWG Update to ROS</vt:lpstr>
      <vt:lpstr>PLWG Update to ROS</vt:lpstr>
    </vt:vector>
  </TitlesOfParts>
  <Company>Lower Colorado River Authority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PLWG Update to ROS</dc:title>
  <dc:creator>Charles DeWitt</dc:creator>
  <cp:lastModifiedBy>LCRA TSC</cp:lastModifiedBy>
  <cp:revision>19</cp:revision>
  <dcterms:created xsi:type="dcterms:W3CDTF">2016-02-25T15:55:28Z</dcterms:created>
  <dcterms:modified xsi:type="dcterms:W3CDTF">2016-06-03T20:44:00Z</dcterms:modified>
</cp:coreProperties>
</file>