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127" d="100"/>
          <a:sy n="127" d="100"/>
        </p:scale>
        <p:origin x="1302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86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June </a:t>
            </a:r>
            <a:r>
              <a:rPr lang="en-US" b="1" dirty="0" smtClean="0">
                <a:solidFill>
                  <a:srgbClr val="000000"/>
                </a:solidFill>
              </a:rPr>
              <a:t>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May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May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>
                <a:solidFill>
                  <a:srgbClr val="000000"/>
                </a:solidFill>
              </a:rPr>
              <a:t>None to report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1447800"/>
            <a:ext cx="8534400" cy="373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58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43</Words>
  <Application>Microsoft Office PowerPoint</Application>
  <PresentationFormat>On-screen Show (4:3)</PresentationFormat>
  <Paragraphs>20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30</cp:revision>
  <cp:lastPrinted>2016-01-21T20:53:15Z</cp:lastPrinted>
  <dcterms:created xsi:type="dcterms:W3CDTF">2016-01-21T15:20:31Z</dcterms:created>
  <dcterms:modified xsi:type="dcterms:W3CDTF">2016-06-02T22:46:33Z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