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57" r:id="rId8"/>
    <p:sldId id="263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45" autoAdjust="0"/>
    <p:restoredTop sz="94660"/>
  </p:normalViewPr>
  <p:slideViewPr>
    <p:cSldViewPr showGuides="1">
      <p:cViewPr varScale="1">
        <p:scale>
          <a:sx n="127" d="100"/>
          <a:sy n="127" d="100"/>
        </p:scale>
        <p:origin x="1302" y="12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867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 smtClean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 smtClean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 smtClean="0">
                <a:solidFill>
                  <a:srgbClr val="000000"/>
                </a:solidFill>
                <a:latin typeface="Arial Black" pitchFamily="34" charset="0"/>
              </a:rPr>
              <a:t>Dave </a:t>
            </a: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Pagliai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Manager, IT Support Services</a:t>
            </a:r>
          </a:p>
          <a:p>
            <a:endParaRPr lang="en-US" dirty="0" smtClean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</a:t>
            </a:r>
            <a:r>
              <a:rPr lang="en-US" b="1" dirty="0" smtClean="0">
                <a:solidFill>
                  <a:srgbClr val="000000"/>
                </a:solidFill>
              </a:rPr>
              <a:t>Public</a:t>
            </a:r>
          </a:p>
          <a:p>
            <a:pPr lvl="0" defTabSz="457200"/>
            <a:r>
              <a:rPr lang="en-US" b="1" dirty="0" smtClean="0">
                <a:solidFill>
                  <a:srgbClr val="000000"/>
                </a:solidFill>
              </a:rPr>
              <a:t>June </a:t>
            </a:r>
            <a:r>
              <a:rPr lang="en-US" b="1" dirty="0" smtClean="0">
                <a:solidFill>
                  <a:srgbClr val="000000"/>
                </a:solidFill>
              </a:rPr>
              <a:t>2016</a:t>
            </a:r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endParaRPr lang="en-US" sz="1600" b="1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Service Availability – </a:t>
            </a:r>
            <a:r>
              <a:rPr lang="en-US" sz="1600" b="1" kern="0" dirty="0" smtClean="0">
                <a:solidFill>
                  <a:srgbClr val="000000"/>
                </a:solidFill>
              </a:rPr>
              <a:t>May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Market IT systems met all SLA targets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Incidents &amp; Maintenance – </a:t>
            </a:r>
            <a:r>
              <a:rPr lang="en-US" sz="1600" b="1" kern="0" dirty="0" smtClean="0">
                <a:solidFill>
                  <a:srgbClr val="000000"/>
                </a:solidFill>
              </a:rPr>
              <a:t>May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kern="0" dirty="0">
                <a:solidFill>
                  <a:srgbClr val="000000"/>
                </a:solidFill>
              </a:rPr>
              <a:t>None to report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04800" y="1447800"/>
            <a:ext cx="8534400" cy="3736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3588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schemas.microsoft.com/office/2006/metadata/properties"/>
    <ds:schemaRef ds:uri="c34af464-7aa1-4edd-9be4-83dffc1cb926"/>
    <ds:schemaRef ds:uri="http://www.w3.org/XML/1998/namespace"/>
    <ds:schemaRef ds:uri="http://purl.org/dc/elements/1.1/"/>
    <ds:schemaRef ds:uri="http://purl.org/dc/dcmitype/"/>
    <ds:schemaRef ds:uri="http://purl.org/dc/terms/"/>
    <ds:schemaRef ds:uri="http://schemas.microsoft.com/office/infopath/2007/PartnerControl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262</TotalTime>
  <Words>43</Words>
  <Application>Microsoft Office PowerPoint</Application>
  <PresentationFormat>On-screen Show (4:3)</PresentationFormat>
  <Paragraphs>20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Arial Black</vt:lpstr>
      <vt:lpstr>Calibri</vt:lpstr>
      <vt:lpstr>Wingdings</vt:lpstr>
      <vt:lpstr>1_Custom Design</vt:lpstr>
      <vt:lpstr>Office Theme</vt:lpstr>
      <vt:lpstr>Custom Design</vt:lpstr>
      <vt:lpstr>PowerPoint Presentation</vt:lpstr>
      <vt:lpstr>Incident Report Highlights</vt:lpstr>
      <vt:lpstr>MarkeTrak Performance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Pagliai, Dave</cp:lastModifiedBy>
  <cp:revision>30</cp:revision>
  <cp:lastPrinted>2016-01-21T20:53:15Z</cp:lastPrinted>
  <dcterms:created xsi:type="dcterms:W3CDTF">2016-01-21T15:20:31Z</dcterms:created>
  <dcterms:modified xsi:type="dcterms:W3CDTF">2016-06-02T22:45:25Z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