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8" r:id="rId4"/>
    <p:sldId id="260" r:id="rId5"/>
    <p:sldId id="271" r:id="rId6"/>
    <p:sldId id="270" r:id="rId7"/>
    <p:sldId id="264" r:id="rId8"/>
    <p:sldId id="262" r:id="rId9"/>
    <p:sldId id="257" r:id="rId10"/>
    <p:sldId id="266" r:id="rId11"/>
    <p:sldId id="26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81" autoAdjust="0"/>
  </p:normalViewPr>
  <p:slideViewPr>
    <p:cSldViewPr>
      <p:cViewPr varScale="1">
        <p:scale>
          <a:sx n="85" d="100"/>
          <a:sy n="85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bwq\AppData\Local\Temp\power-to-choo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bwq\Documents\Investigations\Renewable%20Energy%20EFL%20Claims\20160607%20RMS%20Presentation\EFL%20Calc%20E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[power-to-choose.xlsx]Sheet1!PivotTable1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Renewable</a:t>
            </a:r>
            <a:r>
              <a:rPr lang="en-US" baseline="0"/>
              <a:t> Content Disclosures on Power To Choose (5/27/16)</a:t>
            </a:r>
            <a:endParaRPr lang="en-US"/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Sheet1!$A$4:$A$14</c:f>
              <c:strCache>
                <c:ptCount val="10"/>
                <c:pt idx="0">
                  <c:v>0%</c:v>
                </c:pt>
                <c:pt idx="1">
                  <c:v>3%</c:v>
                </c:pt>
                <c:pt idx="2">
                  <c:v>5%</c:v>
                </c:pt>
                <c:pt idx="3">
                  <c:v>6%</c:v>
                </c:pt>
                <c:pt idx="4">
                  <c:v>9%</c:v>
                </c:pt>
                <c:pt idx="5">
                  <c:v>10%</c:v>
                </c:pt>
                <c:pt idx="6">
                  <c:v>11%</c:v>
                </c:pt>
                <c:pt idx="7">
                  <c:v>12%</c:v>
                </c:pt>
                <c:pt idx="8">
                  <c:v>50%</c:v>
                </c:pt>
                <c:pt idx="9">
                  <c:v>100%</c:v>
                </c:pt>
              </c:strCache>
            </c:strRef>
          </c:cat>
          <c:val>
            <c:numRef>
              <c:f>Sheet1!$B$4:$B$14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23</c:v>
                </c:pt>
                <c:pt idx="3">
                  <c:v>65</c:v>
                </c:pt>
                <c:pt idx="4">
                  <c:v>10</c:v>
                </c:pt>
                <c:pt idx="5">
                  <c:v>15</c:v>
                </c:pt>
                <c:pt idx="6">
                  <c:v>97</c:v>
                </c:pt>
                <c:pt idx="7">
                  <c:v>4</c:v>
                </c:pt>
                <c:pt idx="8">
                  <c:v>2</c:v>
                </c:pt>
                <c:pt idx="9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524352"/>
        <c:axId val="115527040"/>
      </c:barChart>
      <c:catAx>
        <c:axId val="115524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Renewable</a:t>
                </a:r>
                <a:r>
                  <a:rPr lang="en-US" baseline="0"/>
                  <a:t> Content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115527040"/>
        <c:crosses val="autoZero"/>
        <c:auto val="1"/>
        <c:lblAlgn val="ctr"/>
        <c:lblOffset val="100"/>
        <c:noMultiLvlLbl val="0"/>
      </c:catAx>
      <c:valAx>
        <c:axId val="1155270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Count of Plans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5524352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b="1" i="0" baseline="0" dirty="0">
                <a:effectLst/>
              </a:rPr>
              <a:t>RECs vs. EFL - 1,000 MWh </a:t>
            </a:r>
            <a:r>
              <a:rPr lang="en-US" sz="1600" b="1" i="0" baseline="0" dirty="0" smtClean="0">
                <a:effectLst/>
              </a:rPr>
              <a:t>Example (2015)</a:t>
            </a:r>
            <a:endParaRPr lang="en-US" sz="16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992398355865894"/>
          <c:y val="0.10116197975253091"/>
          <c:w val="0.84548482147278758"/>
          <c:h val="0.68970322459692535"/>
        </c:manualLayout>
      </c:layout>
      <c:lineChart>
        <c:grouping val="standard"/>
        <c:varyColors val="0"/>
        <c:ser>
          <c:idx val="0"/>
          <c:order val="0"/>
          <c:tx>
            <c:strRef>
              <c:f>'REC Calc Ex'!$I$1</c:f>
              <c:strCache>
                <c:ptCount val="1"/>
                <c:pt idx="0">
                  <c:v>EFL Calc. %</c:v>
                </c:pt>
              </c:strCache>
            </c:strRef>
          </c:tx>
          <c:marker>
            <c:symbol val="none"/>
          </c:marker>
          <c:cat>
            <c:numRef>
              <c:f>'REC Calc Ex'!$D$2:$D$1002</c:f>
              <c:numCache>
                <c:formatCode>_(* #,##0_);_(* \(#,##0\);_(* "-"??_);_(@_)</c:formatCode>
                <c:ptCount val="1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</c:numCache>
            </c:numRef>
          </c:cat>
          <c:val>
            <c:numRef>
              <c:f>'REC Calc Ex'!$I$2:$I$1001</c:f>
              <c:numCache>
                <c:formatCode>0.00%</c:formatCode>
                <c:ptCount val="1000"/>
                <c:pt idx="0">
                  <c:v>4.4999999999999998E-2</c:v>
                </c:pt>
                <c:pt idx="1">
                  <c:v>4.5954999999999996E-2</c:v>
                </c:pt>
                <c:pt idx="2">
                  <c:v>4.691E-2</c:v>
                </c:pt>
                <c:pt idx="3">
                  <c:v>4.7864999999999998E-2</c:v>
                </c:pt>
                <c:pt idx="4">
                  <c:v>4.8820000000000002E-2</c:v>
                </c:pt>
                <c:pt idx="5">
                  <c:v>4.9774999999999993E-2</c:v>
                </c:pt>
                <c:pt idx="6">
                  <c:v>5.0729999999999997E-2</c:v>
                </c:pt>
                <c:pt idx="7">
                  <c:v>5.1684999999999995E-2</c:v>
                </c:pt>
                <c:pt idx="8">
                  <c:v>5.2639999999999999E-2</c:v>
                </c:pt>
                <c:pt idx="9">
                  <c:v>5.3594999999999997E-2</c:v>
                </c:pt>
                <c:pt idx="10">
                  <c:v>5.4550000000000001E-2</c:v>
                </c:pt>
                <c:pt idx="11">
                  <c:v>5.5504999999999999E-2</c:v>
                </c:pt>
                <c:pt idx="12">
                  <c:v>5.6459999999999996E-2</c:v>
                </c:pt>
                <c:pt idx="13">
                  <c:v>5.7414999999999994E-2</c:v>
                </c:pt>
                <c:pt idx="14">
                  <c:v>5.8369999999999998E-2</c:v>
                </c:pt>
                <c:pt idx="15">
                  <c:v>5.9324999999999996E-2</c:v>
                </c:pt>
                <c:pt idx="16">
                  <c:v>6.028E-2</c:v>
                </c:pt>
                <c:pt idx="17">
                  <c:v>6.1234999999999998E-2</c:v>
                </c:pt>
                <c:pt idx="18">
                  <c:v>6.2189999999999995E-2</c:v>
                </c:pt>
                <c:pt idx="19">
                  <c:v>6.3144999999999993E-2</c:v>
                </c:pt>
                <c:pt idx="20">
                  <c:v>6.4100000000000004E-2</c:v>
                </c:pt>
                <c:pt idx="21">
                  <c:v>6.5055000000000002E-2</c:v>
                </c:pt>
                <c:pt idx="22">
                  <c:v>6.6009999999999999E-2</c:v>
                </c:pt>
                <c:pt idx="23">
                  <c:v>6.6964999999999997E-2</c:v>
                </c:pt>
                <c:pt idx="24">
                  <c:v>6.7920000000000008E-2</c:v>
                </c:pt>
                <c:pt idx="25">
                  <c:v>6.8874999999999992E-2</c:v>
                </c:pt>
                <c:pt idx="26">
                  <c:v>6.9829999999999989E-2</c:v>
                </c:pt>
                <c:pt idx="27">
                  <c:v>7.0785000000000001E-2</c:v>
                </c:pt>
                <c:pt idx="28">
                  <c:v>7.1739999999999998E-2</c:v>
                </c:pt>
                <c:pt idx="29">
                  <c:v>7.2694999999999996E-2</c:v>
                </c:pt>
                <c:pt idx="30">
                  <c:v>7.3649999999999993E-2</c:v>
                </c:pt>
                <c:pt idx="31">
                  <c:v>7.4605000000000005E-2</c:v>
                </c:pt>
                <c:pt idx="32">
                  <c:v>7.5559999999999988E-2</c:v>
                </c:pt>
                <c:pt idx="33">
                  <c:v>7.6515E-2</c:v>
                </c:pt>
                <c:pt idx="34">
                  <c:v>7.7469999999999997E-2</c:v>
                </c:pt>
                <c:pt idx="35">
                  <c:v>7.8424999999999995E-2</c:v>
                </c:pt>
                <c:pt idx="36">
                  <c:v>7.9379999999999992E-2</c:v>
                </c:pt>
                <c:pt idx="37">
                  <c:v>8.033499999999999E-2</c:v>
                </c:pt>
                <c:pt idx="38">
                  <c:v>8.1290000000000001E-2</c:v>
                </c:pt>
                <c:pt idx="39">
                  <c:v>8.2244999999999999E-2</c:v>
                </c:pt>
                <c:pt idx="40">
                  <c:v>8.3199999999999996E-2</c:v>
                </c:pt>
                <c:pt idx="41">
                  <c:v>8.4155000000000008E-2</c:v>
                </c:pt>
                <c:pt idx="42">
                  <c:v>8.5109999999999991E-2</c:v>
                </c:pt>
                <c:pt idx="43">
                  <c:v>8.6065000000000003E-2</c:v>
                </c:pt>
                <c:pt idx="44">
                  <c:v>8.7019999999999986E-2</c:v>
                </c:pt>
                <c:pt idx="45">
                  <c:v>8.7974999999999998E-2</c:v>
                </c:pt>
                <c:pt idx="46">
                  <c:v>8.8929999999999995E-2</c:v>
                </c:pt>
                <c:pt idx="47">
                  <c:v>8.9884999999999993E-2</c:v>
                </c:pt>
                <c:pt idx="48">
                  <c:v>9.0840000000000004E-2</c:v>
                </c:pt>
                <c:pt idx="49">
                  <c:v>9.1795000000000002E-2</c:v>
                </c:pt>
                <c:pt idx="50">
                  <c:v>9.2749999999999999E-2</c:v>
                </c:pt>
                <c:pt idx="51">
                  <c:v>9.3704999999999983E-2</c:v>
                </c:pt>
                <c:pt idx="52">
                  <c:v>9.4659999999999994E-2</c:v>
                </c:pt>
                <c:pt idx="53">
                  <c:v>9.5614999999999992E-2</c:v>
                </c:pt>
                <c:pt idx="54">
                  <c:v>9.6569999999999989E-2</c:v>
                </c:pt>
                <c:pt idx="55">
                  <c:v>9.7525000000000001E-2</c:v>
                </c:pt>
                <c:pt idx="56">
                  <c:v>9.8479999999999998E-2</c:v>
                </c:pt>
                <c:pt idx="57">
                  <c:v>9.9434999999999996E-2</c:v>
                </c:pt>
                <c:pt idx="58">
                  <c:v>0.10039000000000001</c:v>
                </c:pt>
                <c:pt idx="59">
                  <c:v>0.10134499999999999</c:v>
                </c:pt>
                <c:pt idx="60">
                  <c:v>0.1023</c:v>
                </c:pt>
                <c:pt idx="61">
                  <c:v>0.10325499999999999</c:v>
                </c:pt>
                <c:pt idx="62">
                  <c:v>0.10421</c:v>
                </c:pt>
                <c:pt idx="63">
                  <c:v>0.10516500000000001</c:v>
                </c:pt>
                <c:pt idx="64">
                  <c:v>0.10611999999999999</c:v>
                </c:pt>
                <c:pt idx="65">
                  <c:v>0.107075</c:v>
                </c:pt>
                <c:pt idx="66">
                  <c:v>0.10803</c:v>
                </c:pt>
                <c:pt idx="67">
                  <c:v>0.108985</c:v>
                </c:pt>
                <c:pt idx="68">
                  <c:v>0.10994000000000001</c:v>
                </c:pt>
                <c:pt idx="69">
                  <c:v>0.11089500000000001</c:v>
                </c:pt>
                <c:pt idx="70">
                  <c:v>0.11185</c:v>
                </c:pt>
                <c:pt idx="71">
                  <c:v>0.11280499999999999</c:v>
                </c:pt>
                <c:pt idx="72">
                  <c:v>0.11376</c:v>
                </c:pt>
                <c:pt idx="73">
                  <c:v>0.114715</c:v>
                </c:pt>
                <c:pt idx="74">
                  <c:v>0.11567</c:v>
                </c:pt>
                <c:pt idx="75">
                  <c:v>0.11662500000000001</c:v>
                </c:pt>
                <c:pt idx="76">
                  <c:v>0.11757999999999999</c:v>
                </c:pt>
                <c:pt idx="77">
                  <c:v>0.118535</c:v>
                </c:pt>
                <c:pt idx="78">
                  <c:v>0.11949</c:v>
                </c:pt>
                <c:pt idx="79">
                  <c:v>0.120445</c:v>
                </c:pt>
                <c:pt idx="80">
                  <c:v>0.12140000000000001</c:v>
                </c:pt>
                <c:pt idx="81">
                  <c:v>0.12235500000000001</c:v>
                </c:pt>
                <c:pt idx="82">
                  <c:v>0.12331</c:v>
                </c:pt>
                <c:pt idx="83">
                  <c:v>0.12426500000000001</c:v>
                </c:pt>
                <c:pt idx="84">
                  <c:v>0.12522</c:v>
                </c:pt>
                <c:pt idx="85">
                  <c:v>0.12617500000000001</c:v>
                </c:pt>
                <c:pt idx="86">
                  <c:v>0.12712999999999999</c:v>
                </c:pt>
                <c:pt idx="87">
                  <c:v>0.128085</c:v>
                </c:pt>
                <c:pt idx="88">
                  <c:v>0.12903999999999999</c:v>
                </c:pt>
                <c:pt idx="89">
                  <c:v>0.129995</c:v>
                </c:pt>
                <c:pt idx="90">
                  <c:v>0.13095000000000001</c:v>
                </c:pt>
                <c:pt idx="91">
                  <c:v>0.13190499999999999</c:v>
                </c:pt>
                <c:pt idx="92">
                  <c:v>0.13286000000000001</c:v>
                </c:pt>
                <c:pt idx="93">
                  <c:v>0.13381499999999999</c:v>
                </c:pt>
                <c:pt idx="94">
                  <c:v>0.13477</c:v>
                </c:pt>
                <c:pt idx="95">
                  <c:v>0.13572499999999998</c:v>
                </c:pt>
                <c:pt idx="96">
                  <c:v>0.13668</c:v>
                </c:pt>
                <c:pt idx="97">
                  <c:v>0.13763500000000001</c:v>
                </c:pt>
                <c:pt idx="98">
                  <c:v>0.13858999999999999</c:v>
                </c:pt>
                <c:pt idx="99">
                  <c:v>0.139545</c:v>
                </c:pt>
                <c:pt idx="100">
                  <c:v>0.14050000000000001</c:v>
                </c:pt>
                <c:pt idx="101">
                  <c:v>0.141455</c:v>
                </c:pt>
                <c:pt idx="102">
                  <c:v>0.14240999999999998</c:v>
                </c:pt>
                <c:pt idx="103">
                  <c:v>0.14336499999999999</c:v>
                </c:pt>
                <c:pt idx="104">
                  <c:v>0.14432</c:v>
                </c:pt>
                <c:pt idx="105">
                  <c:v>0.14527499999999999</c:v>
                </c:pt>
                <c:pt idx="106">
                  <c:v>0.14623</c:v>
                </c:pt>
                <c:pt idx="107">
                  <c:v>0.14718500000000001</c:v>
                </c:pt>
                <c:pt idx="108">
                  <c:v>0.14813999999999999</c:v>
                </c:pt>
                <c:pt idx="109">
                  <c:v>0.14909500000000001</c:v>
                </c:pt>
                <c:pt idx="110">
                  <c:v>0.15005000000000002</c:v>
                </c:pt>
                <c:pt idx="111">
                  <c:v>0.151005</c:v>
                </c:pt>
                <c:pt idx="112">
                  <c:v>0.15196000000000001</c:v>
                </c:pt>
                <c:pt idx="113">
                  <c:v>0.152915</c:v>
                </c:pt>
                <c:pt idx="114">
                  <c:v>0.15387000000000001</c:v>
                </c:pt>
                <c:pt idx="115">
                  <c:v>0.15482499999999999</c:v>
                </c:pt>
                <c:pt idx="116">
                  <c:v>0.15578</c:v>
                </c:pt>
                <c:pt idx="117">
                  <c:v>0.15673500000000001</c:v>
                </c:pt>
                <c:pt idx="118">
                  <c:v>0.15769</c:v>
                </c:pt>
                <c:pt idx="119">
                  <c:v>0.15864499999999998</c:v>
                </c:pt>
                <c:pt idx="120">
                  <c:v>0.15959999999999999</c:v>
                </c:pt>
                <c:pt idx="121">
                  <c:v>0.160555</c:v>
                </c:pt>
                <c:pt idx="122">
                  <c:v>0.16150999999999999</c:v>
                </c:pt>
                <c:pt idx="123">
                  <c:v>0.162465</c:v>
                </c:pt>
                <c:pt idx="124">
                  <c:v>0.16342000000000001</c:v>
                </c:pt>
                <c:pt idx="125">
                  <c:v>0.16437499999999999</c:v>
                </c:pt>
                <c:pt idx="126">
                  <c:v>0.16533</c:v>
                </c:pt>
                <c:pt idx="127">
                  <c:v>0.16628500000000002</c:v>
                </c:pt>
                <c:pt idx="128">
                  <c:v>0.16724</c:v>
                </c:pt>
                <c:pt idx="129">
                  <c:v>0.16819500000000001</c:v>
                </c:pt>
                <c:pt idx="130">
                  <c:v>0.16914999999999999</c:v>
                </c:pt>
                <c:pt idx="131">
                  <c:v>0.17010500000000001</c:v>
                </c:pt>
                <c:pt idx="132">
                  <c:v>0.17105999999999999</c:v>
                </c:pt>
                <c:pt idx="133">
                  <c:v>0.172015</c:v>
                </c:pt>
                <c:pt idx="134">
                  <c:v>0.17297000000000001</c:v>
                </c:pt>
                <c:pt idx="135">
                  <c:v>0.173925</c:v>
                </c:pt>
                <c:pt idx="136">
                  <c:v>0.17488000000000001</c:v>
                </c:pt>
                <c:pt idx="137">
                  <c:v>0.17583500000000002</c:v>
                </c:pt>
                <c:pt idx="138">
                  <c:v>0.17679</c:v>
                </c:pt>
                <c:pt idx="139">
                  <c:v>0.17774500000000001</c:v>
                </c:pt>
                <c:pt idx="140">
                  <c:v>0.17870000000000003</c:v>
                </c:pt>
                <c:pt idx="141">
                  <c:v>0.17965499999999998</c:v>
                </c:pt>
                <c:pt idx="142">
                  <c:v>0.18060999999999999</c:v>
                </c:pt>
                <c:pt idx="143">
                  <c:v>0.18156499999999998</c:v>
                </c:pt>
                <c:pt idx="144">
                  <c:v>0.18251999999999999</c:v>
                </c:pt>
                <c:pt idx="145">
                  <c:v>0.183475</c:v>
                </c:pt>
                <c:pt idx="146">
                  <c:v>0.18442999999999998</c:v>
                </c:pt>
                <c:pt idx="147">
                  <c:v>0.18538499999999999</c:v>
                </c:pt>
                <c:pt idx="148">
                  <c:v>0.18634000000000001</c:v>
                </c:pt>
                <c:pt idx="149">
                  <c:v>0.18729499999999999</c:v>
                </c:pt>
                <c:pt idx="150">
                  <c:v>0.18825</c:v>
                </c:pt>
                <c:pt idx="151">
                  <c:v>0.18920499999999998</c:v>
                </c:pt>
                <c:pt idx="152">
                  <c:v>0.19016</c:v>
                </c:pt>
                <c:pt idx="153">
                  <c:v>0.19111499999999998</c:v>
                </c:pt>
                <c:pt idx="154">
                  <c:v>0.19206999999999999</c:v>
                </c:pt>
                <c:pt idx="155">
                  <c:v>0.193025</c:v>
                </c:pt>
                <c:pt idx="156">
                  <c:v>0.19397999999999999</c:v>
                </c:pt>
                <c:pt idx="157">
                  <c:v>0.194935</c:v>
                </c:pt>
                <c:pt idx="158">
                  <c:v>0.19589000000000001</c:v>
                </c:pt>
                <c:pt idx="159">
                  <c:v>0.19684499999999999</c:v>
                </c:pt>
                <c:pt idx="160">
                  <c:v>0.1978</c:v>
                </c:pt>
                <c:pt idx="161">
                  <c:v>0.19875500000000001</c:v>
                </c:pt>
                <c:pt idx="162">
                  <c:v>0.19971</c:v>
                </c:pt>
                <c:pt idx="163">
                  <c:v>0.20066500000000001</c:v>
                </c:pt>
                <c:pt idx="164">
                  <c:v>0.20161999999999999</c:v>
                </c:pt>
                <c:pt idx="165">
                  <c:v>0.20257500000000001</c:v>
                </c:pt>
                <c:pt idx="166">
                  <c:v>0.20352999999999999</c:v>
                </c:pt>
                <c:pt idx="167">
                  <c:v>0.204485</c:v>
                </c:pt>
                <c:pt idx="168">
                  <c:v>0.20544000000000001</c:v>
                </c:pt>
                <c:pt idx="169">
                  <c:v>0.206395</c:v>
                </c:pt>
                <c:pt idx="170">
                  <c:v>0.20735000000000001</c:v>
                </c:pt>
                <c:pt idx="171">
                  <c:v>0.20830500000000002</c:v>
                </c:pt>
                <c:pt idx="172">
                  <c:v>0.20925999999999997</c:v>
                </c:pt>
                <c:pt idx="173">
                  <c:v>0.21021499999999999</c:v>
                </c:pt>
                <c:pt idx="174">
                  <c:v>0.21116999999999997</c:v>
                </c:pt>
                <c:pt idx="175">
                  <c:v>0.21212499999999998</c:v>
                </c:pt>
                <c:pt idx="176">
                  <c:v>0.21307999999999999</c:v>
                </c:pt>
                <c:pt idx="177">
                  <c:v>0.21403499999999998</c:v>
                </c:pt>
                <c:pt idx="178">
                  <c:v>0.21498999999999999</c:v>
                </c:pt>
                <c:pt idx="179">
                  <c:v>0.215945</c:v>
                </c:pt>
                <c:pt idx="180">
                  <c:v>0.21689999999999998</c:v>
                </c:pt>
                <c:pt idx="181">
                  <c:v>0.21785499999999999</c:v>
                </c:pt>
                <c:pt idx="182">
                  <c:v>0.21881</c:v>
                </c:pt>
                <c:pt idx="183">
                  <c:v>0.21976499999999999</c:v>
                </c:pt>
                <c:pt idx="184">
                  <c:v>0.22072</c:v>
                </c:pt>
                <c:pt idx="185">
                  <c:v>0.22167500000000001</c:v>
                </c:pt>
                <c:pt idx="186">
                  <c:v>0.22262999999999999</c:v>
                </c:pt>
                <c:pt idx="187">
                  <c:v>0.22358500000000001</c:v>
                </c:pt>
                <c:pt idx="188">
                  <c:v>0.22454000000000002</c:v>
                </c:pt>
                <c:pt idx="189">
                  <c:v>0.225495</c:v>
                </c:pt>
                <c:pt idx="190">
                  <c:v>0.22645000000000001</c:v>
                </c:pt>
                <c:pt idx="191">
                  <c:v>0.227405</c:v>
                </c:pt>
                <c:pt idx="192">
                  <c:v>0.22836000000000001</c:v>
                </c:pt>
                <c:pt idx="193">
                  <c:v>0.22931499999999999</c:v>
                </c:pt>
                <c:pt idx="194">
                  <c:v>0.23027</c:v>
                </c:pt>
                <c:pt idx="195">
                  <c:v>0.23122500000000001</c:v>
                </c:pt>
                <c:pt idx="196">
                  <c:v>0.23218</c:v>
                </c:pt>
                <c:pt idx="197">
                  <c:v>0.23313500000000001</c:v>
                </c:pt>
                <c:pt idx="198">
                  <c:v>0.23409000000000002</c:v>
                </c:pt>
                <c:pt idx="199">
                  <c:v>0.235045</c:v>
                </c:pt>
                <c:pt idx="200">
                  <c:v>0.23600000000000002</c:v>
                </c:pt>
                <c:pt idx="201">
                  <c:v>0.23695500000000003</c:v>
                </c:pt>
                <c:pt idx="202">
                  <c:v>0.23791000000000001</c:v>
                </c:pt>
                <c:pt idx="203">
                  <c:v>0.23886500000000002</c:v>
                </c:pt>
                <c:pt idx="204">
                  <c:v>0.23981999999999998</c:v>
                </c:pt>
                <c:pt idx="205">
                  <c:v>0.24077499999999999</c:v>
                </c:pt>
                <c:pt idx="206">
                  <c:v>0.24173</c:v>
                </c:pt>
                <c:pt idx="207">
                  <c:v>0.24268499999999998</c:v>
                </c:pt>
                <c:pt idx="208">
                  <c:v>0.24364</c:v>
                </c:pt>
                <c:pt idx="209">
                  <c:v>0.24459500000000001</c:v>
                </c:pt>
                <c:pt idx="210">
                  <c:v>0.24554999999999999</c:v>
                </c:pt>
                <c:pt idx="211">
                  <c:v>0.246505</c:v>
                </c:pt>
                <c:pt idx="212">
                  <c:v>0.24745999999999999</c:v>
                </c:pt>
                <c:pt idx="213">
                  <c:v>0.248415</c:v>
                </c:pt>
                <c:pt idx="214">
                  <c:v>0.24936999999999998</c:v>
                </c:pt>
                <c:pt idx="215">
                  <c:v>0.25032500000000002</c:v>
                </c:pt>
                <c:pt idx="216">
                  <c:v>0.25128</c:v>
                </c:pt>
                <c:pt idx="217">
                  <c:v>0.25223499999999999</c:v>
                </c:pt>
                <c:pt idx="218">
                  <c:v>0.25319000000000003</c:v>
                </c:pt>
                <c:pt idx="219">
                  <c:v>0.25414500000000001</c:v>
                </c:pt>
                <c:pt idx="220">
                  <c:v>0.25509999999999999</c:v>
                </c:pt>
                <c:pt idx="221">
                  <c:v>0.25605500000000003</c:v>
                </c:pt>
                <c:pt idx="222">
                  <c:v>0.25701000000000002</c:v>
                </c:pt>
                <c:pt idx="223">
                  <c:v>0.257965</c:v>
                </c:pt>
                <c:pt idx="224">
                  <c:v>0.25891999999999998</c:v>
                </c:pt>
                <c:pt idx="225">
                  <c:v>0.25987500000000002</c:v>
                </c:pt>
                <c:pt idx="226">
                  <c:v>0.26083000000000001</c:v>
                </c:pt>
                <c:pt idx="227">
                  <c:v>0.26178499999999999</c:v>
                </c:pt>
                <c:pt idx="228">
                  <c:v>0.26274000000000003</c:v>
                </c:pt>
                <c:pt idx="229">
                  <c:v>0.26369500000000001</c:v>
                </c:pt>
                <c:pt idx="230">
                  <c:v>0.26465</c:v>
                </c:pt>
                <c:pt idx="231">
                  <c:v>0.26560499999999998</c:v>
                </c:pt>
                <c:pt idx="232">
                  <c:v>0.26656000000000002</c:v>
                </c:pt>
                <c:pt idx="233">
                  <c:v>0.267515</c:v>
                </c:pt>
                <c:pt idx="234">
                  <c:v>0.26846999999999999</c:v>
                </c:pt>
                <c:pt idx="235">
                  <c:v>0.26942499999999997</c:v>
                </c:pt>
                <c:pt idx="236">
                  <c:v>0.27038000000000001</c:v>
                </c:pt>
                <c:pt idx="237">
                  <c:v>0.27133499999999999</c:v>
                </c:pt>
                <c:pt idx="238">
                  <c:v>0.27228999999999998</c:v>
                </c:pt>
                <c:pt idx="239">
                  <c:v>0.27324499999999996</c:v>
                </c:pt>
                <c:pt idx="240">
                  <c:v>0.2742</c:v>
                </c:pt>
                <c:pt idx="241">
                  <c:v>0.27515499999999998</c:v>
                </c:pt>
                <c:pt idx="242">
                  <c:v>0.27610999999999997</c:v>
                </c:pt>
                <c:pt idx="243">
                  <c:v>0.27706500000000001</c:v>
                </c:pt>
                <c:pt idx="244">
                  <c:v>0.27801999999999999</c:v>
                </c:pt>
                <c:pt idx="245">
                  <c:v>0.27897499999999997</c:v>
                </c:pt>
                <c:pt idx="246">
                  <c:v>0.27993000000000001</c:v>
                </c:pt>
                <c:pt idx="247">
                  <c:v>0.280885</c:v>
                </c:pt>
                <c:pt idx="248">
                  <c:v>0.28183999999999998</c:v>
                </c:pt>
                <c:pt idx="249">
                  <c:v>0.28279500000000002</c:v>
                </c:pt>
                <c:pt idx="250">
                  <c:v>0.28375</c:v>
                </c:pt>
                <c:pt idx="251">
                  <c:v>0.28470499999999999</c:v>
                </c:pt>
                <c:pt idx="252">
                  <c:v>0.28566000000000003</c:v>
                </c:pt>
                <c:pt idx="253">
                  <c:v>0.28661500000000001</c:v>
                </c:pt>
                <c:pt idx="254">
                  <c:v>0.28756999999999999</c:v>
                </c:pt>
                <c:pt idx="255">
                  <c:v>0.28852500000000003</c:v>
                </c:pt>
                <c:pt idx="256">
                  <c:v>0.28948000000000002</c:v>
                </c:pt>
                <c:pt idx="257">
                  <c:v>0.290435</c:v>
                </c:pt>
                <c:pt idx="258">
                  <c:v>0.29138999999999998</c:v>
                </c:pt>
                <c:pt idx="259">
                  <c:v>0.29234500000000002</c:v>
                </c:pt>
                <c:pt idx="260">
                  <c:v>0.29330000000000001</c:v>
                </c:pt>
                <c:pt idx="261">
                  <c:v>0.29425499999999999</c:v>
                </c:pt>
                <c:pt idx="262">
                  <c:v>0.29521000000000003</c:v>
                </c:pt>
                <c:pt idx="263">
                  <c:v>0.29616500000000001</c:v>
                </c:pt>
                <c:pt idx="264">
                  <c:v>0.29712</c:v>
                </c:pt>
                <c:pt idx="265">
                  <c:v>0.29807500000000003</c:v>
                </c:pt>
                <c:pt idx="266">
                  <c:v>0.29903000000000002</c:v>
                </c:pt>
                <c:pt idx="267">
                  <c:v>0.299985</c:v>
                </c:pt>
                <c:pt idx="268">
                  <c:v>0.30093999999999999</c:v>
                </c:pt>
                <c:pt idx="269">
                  <c:v>0.30189500000000002</c:v>
                </c:pt>
                <c:pt idx="270">
                  <c:v>0.30285000000000001</c:v>
                </c:pt>
                <c:pt idx="271">
                  <c:v>0.30380499999999999</c:v>
                </c:pt>
                <c:pt idx="272">
                  <c:v>0.30476000000000003</c:v>
                </c:pt>
                <c:pt idx="273">
                  <c:v>0.30571500000000001</c:v>
                </c:pt>
                <c:pt idx="274">
                  <c:v>0.30667</c:v>
                </c:pt>
                <c:pt idx="275">
                  <c:v>0.30762500000000004</c:v>
                </c:pt>
                <c:pt idx="276">
                  <c:v>0.30858000000000002</c:v>
                </c:pt>
                <c:pt idx="277">
                  <c:v>0.309535</c:v>
                </c:pt>
                <c:pt idx="278">
                  <c:v>0.31049000000000004</c:v>
                </c:pt>
                <c:pt idx="279">
                  <c:v>0.31144500000000003</c:v>
                </c:pt>
                <c:pt idx="280">
                  <c:v>0.31240000000000001</c:v>
                </c:pt>
                <c:pt idx="281">
                  <c:v>0.31335500000000005</c:v>
                </c:pt>
                <c:pt idx="282">
                  <c:v>0.31430999999999998</c:v>
                </c:pt>
                <c:pt idx="283">
                  <c:v>0.31526499999999996</c:v>
                </c:pt>
                <c:pt idx="284">
                  <c:v>0.31621999999999995</c:v>
                </c:pt>
                <c:pt idx="285">
                  <c:v>0.31717499999999998</c:v>
                </c:pt>
                <c:pt idx="286">
                  <c:v>0.31812999999999997</c:v>
                </c:pt>
                <c:pt idx="287">
                  <c:v>0.31908499999999995</c:v>
                </c:pt>
                <c:pt idx="288">
                  <c:v>0.32003999999999999</c:v>
                </c:pt>
                <c:pt idx="289">
                  <c:v>0.32099499999999997</c:v>
                </c:pt>
                <c:pt idx="290">
                  <c:v>0.32194999999999996</c:v>
                </c:pt>
                <c:pt idx="291">
                  <c:v>0.322905</c:v>
                </c:pt>
                <c:pt idx="292">
                  <c:v>0.32385999999999998</c:v>
                </c:pt>
                <c:pt idx="293">
                  <c:v>0.32481499999999996</c:v>
                </c:pt>
                <c:pt idx="294">
                  <c:v>0.32577</c:v>
                </c:pt>
                <c:pt idx="295">
                  <c:v>0.32672499999999999</c:v>
                </c:pt>
                <c:pt idx="296">
                  <c:v>0.32767999999999997</c:v>
                </c:pt>
                <c:pt idx="297">
                  <c:v>0.32863500000000001</c:v>
                </c:pt>
                <c:pt idx="298">
                  <c:v>0.32958999999999999</c:v>
                </c:pt>
                <c:pt idx="299">
                  <c:v>0.33054499999999998</c:v>
                </c:pt>
                <c:pt idx="300">
                  <c:v>0.33150000000000002</c:v>
                </c:pt>
                <c:pt idx="301">
                  <c:v>0.332455</c:v>
                </c:pt>
                <c:pt idx="302">
                  <c:v>0.33340999999999998</c:v>
                </c:pt>
                <c:pt idx="303">
                  <c:v>0.33436499999999997</c:v>
                </c:pt>
                <c:pt idx="304">
                  <c:v>0.33532000000000001</c:v>
                </c:pt>
                <c:pt idx="305">
                  <c:v>0.33627499999999999</c:v>
                </c:pt>
                <c:pt idx="306">
                  <c:v>0.33722999999999997</c:v>
                </c:pt>
                <c:pt idx="307">
                  <c:v>0.33818500000000001</c:v>
                </c:pt>
                <c:pt idx="308">
                  <c:v>0.33914</c:v>
                </c:pt>
                <c:pt idx="309">
                  <c:v>0.34009499999999998</c:v>
                </c:pt>
                <c:pt idx="310">
                  <c:v>0.34105000000000002</c:v>
                </c:pt>
                <c:pt idx="311">
                  <c:v>0.342005</c:v>
                </c:pt>
                <c:pt idx="312">
                  <c:v>0.34295999999999999</c:v>
                </c:pt>
                <c:pt idx="313">
                  <c:v>0.34391500000000003</c:v>
                </c:pt>
                <c:pt idx="314">
                  <c:v>0.34487000000000001</c:v>
                </c:pt>
                <c:pt idx="315">
                  <c:v>0.34582499999999999</c:v>
                </c:pt>
                <c:pt idx="316">
                  <c:v>0.34677999999999998</c:v>
                </c:pt>
                <c:pt idx="317">
                  <c:v>0.34773500000000002</c:v>
                </c:pt>
                <c:pt idx="318">
                  <c:v>0.34869</c:v>
                </c:pt>
                <c:pt idx="319">
                  <c:v>0.34964499999999998</c:v>
                </c:pt>
                <c:pt idx="320">
                  <c:v>0.35060000000000002</c:v>
                </c:pt>
                <c:pt idx="321">
                  <c:v>0.35155500000000001</c:v>
                </c:pt>
                <c:pt idx="322">
                  <c:v>0.35250999999999999</c:v>
                </c:pt>
                <c:pt idx="323">
                  <c:v>0.35346500000000003</c:v>
                </c:pt>
                <c:pt idx="324">
                  <c:v>0.35442000000000001</c:v>
                </c:pt>
                <c:pt idx="325">
                  <c:v>0.355375</c:v>
                </c:pt>
                <c:pt idx="326">
                  <c:v>0.35633000000000004</c:v>
                </c:pt>
                <c:pt idx="327">
                  <c:v>0.35728500000000002</c:v>
                </c:pt>
                <c:pt idx="328">
                  <c:v>0.35824</c:v>
                </c:pt>
                <c:pt idx="329">
                  <c:v>0.35919500000000004</c:v>
                </c:pt>
                <c:pt idx="330">
                  <c:v>0.36015000000000003</c:v>
                </c:pt>
                <c:pt idx="331">
                  <c:v>0.36110500000000001</c:v>
                </c:pt>
                <c:pt idx="332">
                  <c:v>0.36205999999999999</c:v>
                </c:pt>
                <c:pt idx="333">
                  <c:v>0.36301500000000003</c:v>
                </c:pt>
                <c:pt idx="334">
                  <c:v>0.36397000000000002</c:v>
                </c:pt>
                <c:pt idx="335">
                  <c:v>0.364925</c:v>
                </c:pt>
                <c:pt idx="336">
                  <c:v>0.36588000000000004</c:v>
                </c:pt>
                <c:pt idx="337">
                  <c:v>0.36683500000000002</c:v>
                </c:pt>
                <c:pt idx="338">
                  <c:v>0.36779000000000001</c:v>
                </c:pt>
                <c:pt idx="339">
                  <c:v>0.36874500000000004</c:v>
                </c:pt>
                <c:pt idx="340">
                  <c:v>0.36970000000000003</c:v>
                </c:pt>
                <c:pt idx="341">
                  <c:v>0.37065500000000001</c:v>
                </c:pt>
                <c:pt idx="342">
                  <c:v>0.37161000000000005</c:v>
                </c:pt>
                <c:pt idx="343">
                  <c:v>0.37256500000000004</c:v>
                </c:pt>
                <c:pt idx="344">
                  <c:v>0.37351999999999996</c:v>
                </c:pt>
                <c:pt idx="345">
                  <c:v>0.374475</c:v>
                </c:pt>
                <c:pt idx="346">
                  <c:v>0.37542999999999999</c:v>
                </c:pt>
                <c:pt idx="347">
                  <c:v>0.37638499999999997</c:v>
                </c:pt>
                <c:pt idx="348">
                  <c:v>0.37733999999999995</c:v>
                </c:pt>
                <c:pt idx="349">
                  <c:v>0.37829499999999999</c:v>
                </c:pt>
                <c:pt idx="350">
                  <c:v>0.37924999999999998</c:v>
                </c:pt>
                <c:pt idx="351">
                  <c:v>0.38020499999999996</c:v>
                </c:pt>
                <c:pt idx="352">
                  <c:v>0.38116</c:v>
                </c:pt>
                <c:pt idx="353">
                  <c:v>0.38211499999999998</c:v>
                </c:pt>
                <c:pt idx="354">
                  <c:v>0.38306999999999997</c:v>
                </c:pt>
                <c:pt idx="355">
                  <c:v>0.38402500000000001</c:v>
                </c:pt>
                <c:pt idx="356">
                  <c:v>0.38497999999999999</c:v>
                </c:pt>
                <c:pt idx="357">
                  <c:v>0.38593499999999997</c:v>
                </c:pt>
                <c:pt idx="358">
                  <c:v>0.38688999999999996</c:v>
                </c:pt>
                <c:pt idx="359">
                  <c:v>0.387845</c:v>
                </c:pt>
                <c:pt idx="360">
                  <c:v>0.38879999999999998</c:v>
                </c:pt>
                <c:pt idx="361">
                  <c:v>0.38975499999999996</c:v>
                </c:pt>
                <c:pt idx="362">
                  <c:v>0.39071</c:v>
                </c:pt>
                <c:pt idx="363">
                  <c:v>0.39166499999999999</c:v>
                </c:pt>
                <c:pt idx="364">
                  <c:v>0.39261999999999997</c:v>
                </c:pt>
                <c:pt idx="365">
                  <c:v>0.39357500000000001</c:v>
                </c:pt>
                <c:pt idx="366">
                  <c:v>0.39452999999999999</c:v>
                </c:pt>
                <c:pt idx="367">
                  <c:v>0.39548499999999998</c:v>
                </c:pt>
                <c:pt idx="368">
                  <c:v>0.39644000000000001</c:v>
                </c:pt>
                <c:pt idx="369">
                  <c:v>0.397395</c:v>
                </c:pt>
                <c:pt idx="370">
                  <c:v>0.39834999999999998</c:v>
                </c:pt>
                <c:pt idx="371">
                  <c:v>0.39930500000000002</c:v>
                </c:pt>
                <c:pt idx="372">
                  <c:v>0.40026</c:v>
                </c:pt>
                <c:pt idx="373">
                  <c:v>0.40121499999999999</c:v>
                </c:pt>
                <c:pt idx="374">
                  <c:v>0.40217000000000003</c:v>
                </c:pt>
                <c:pt idx="375">
                  <c:v>0.40312500000000001</c:v>
                </c:pt>
                <c:pt idx="376">
                  <c:v>0.40407999999999999</c:v>
                </c:pt>
                <c:pt idx="377">
                  <c:v>0.40503499999999998</c:v>
                </c:pt>
                <c:pt idx="378">
                  <c:v>0.40599000000000002</c:v>
                </c:pt>
                <c:pt idx="379">
                  <c:v>0.406945</c:v>
                </c:pt>
                <c:pt idx="380">
                  <c:v>0.40789999999999998</c:v>
                </c:pt>
                <c:pt idx="381">
                  <c:v>0.40885500000000002</c:v>
                </c:pt>
                <c:pt idx="382">
                  <c:v>0.40981000000000001</c:v>
                </c:pt>
                <c:pt idx="383">
                  <c:v>0.41076499999999999</c:v>
                </c:pt>
                <c:pt idx="384">
                  <c:v>0.41172000000000003</c:v>
                </c:pt>
                <c:pt idx="385">
                  <c:v>0.41267500000000001</c:v>
                </c:pt>
                <c:pt idx="386">
                  <c:v>0.41363</c:v>
                </c:pt>
                <c:pt idx="387">
                  <c:v>0.41458499999999998</c:v>
                </c:pt>
                <c:pt idx="388">
                  <c:v>0.41554000000000002</c:v>
                </c:pt>
                <c:pt idx="389">
                  <c:v>0.416495</c:v>
                </c:pt>
                <c:pt idx="390">
                  <c:v>0.41744999999999999</c:v>
                </c:pt>
                <c:pt idx="391">
                  <c:v>0.41840500000000003</c:v>
                </c:pt>
                <c:pt idx="392">
                  <c:v>0.41936000000000001</c:v>
                </c:pt>
                <c:pt idx="393">
                  <c:v>0.42031499999999999</c:v>
                </c:pt>
                <c:pt idx="394">
                  <c:v>0.42127000000000003</c:v>
                </c:pt>
                <c:pt idx="395">
                  <c:v>0.42222500000000002</c:v>
                </c:pt>
                <c:pt idx="396">
                  <c:v>0.42318</c:v>
                </c:pt>
                <c:pt idx="397">
                  <c:v>0.42413500000000004</c:v>
                </c:pt>
                <c:pt idx="398">
                  <c:v>0.42509000000000002</c:v>
                </c:pt>
                <c:pt idx="399">
                  <c:v>0.42604500000000001</c:v>
                </c:pt>
                <c:pt idx="400">
                  <c:v>0.42700000000000005</c:v>
                </c:pt>
                <c:pt idx="401">
                  <c:v>0.42795500000000003</c:v>
                </c:pt>
                <c:pt idx="402">
                  <c:v>0.42891000000000001</c:v>
                </c:pt>
                <c:pt idx="403">
                  <c:v>0.429865</c:v>
                </c:pt>
                <c:pt idx="404">
                  <c:v>0.43082000000000004</c:v>
                </c:pt>
                <c:pt idx="405">
                  <c:v>0.43177500000000002</c:v>
                </c:pt>
                <c:pt idx="406">
                  <c:v>0.43273</c:v>
                </c:pt>
                <c:pt idx="407">
                  <c:v>0.43368499999999999</c:v>
                </c:pt>
                <c:pt idx="408">
                  <c:v>0.43463999999999997</c:v>
                </c:pt>
                <c:pt idx="409">
                  <c:v>0.43559499999999995</c:v>
                </c:pt>
                <c:pt idx="410">
                  <c:v>0.43654999999999999</c:v>
                </c:pt>
                <c:pt idx="411">
                  <c:v>0.43750499999999998</c:v>
                </c:pt>
                <c:pt idx="412">
                  <c:v>0.43845999999999996</c:v>
                </c:pt>
                <c:pt idx="413">
                  <c:v>0.439415</c:v>
                </c:pt>
                <c:pt idx="414">
                  <c:v>0.44036999999999998</c:v>
                </c:pt>
                <c:pt idx="415">
                  <c:v>0.44132499999999997</c:v>
                </c:pt>
                <c:pt idx="416">
                  <c:v>0.44228000000000001</c:v>
                </c:pt>
                <c:pt idx="417">
                  <c:v>0.44323499999999999</c:v>
                </c:pt>
                <c:pt idx="418">
                  <c:v>0.44418999999999997</c:v>
                </c:pt>
                <c:pt idx="419">
                  <c:v>0.44514499999999996</c:v>
                </c:pt>
                <c:pt idx="420">
                  <c:v>0.4461</c:v>
                </c:pt>
                <c:pt idx="421">
                  <c:v>0.44705499999999998</c:v>
                </c:pt>
                <c:pt idx="422">
                  <c:v>0.44800999999999996</c:v>
                </c:pt>
                <c:pt idx="423">
                  <c:v>0.448965</c:v>
                </c:pt>
                <c:pt idx="424">
                  <c:v>0.44991999999999999</c:v>
                </c:pt>
                <c:pt idx="425">
                  <c:v>0.45087499999999997</c:v>
                </c:pt>
                <c:pt idx="426">
                  <c:v>0.45183000000000001</c:v>
                </c:pt>
                <c:pt idx="427">
                  <c:v>0.45278499999999999</c:v>
                </c:pt>
                <c:pt idx="428">
                  <c:v>0.45373999999999998</c:v>
                </c:pt>
                <c:pt idx="429">
                  <c:v>0.45469499999999996</c:v>
                </c:pt>
                <c:pt idx="430">
                  <c:v>0.45565</c:v>
                </c:pt>
                <c:pt idx="431">
                  <c:v>0.45660499999999998</c:v>
                </c:pt>
                <c:pt idx="432">
                  <c:v>0.45755999999999997</c:v>
                </c:pt>
                <c:pt idx="433">
                  <c:v>0.45851500000000001</c:v>
                </c:pt>
                <c:pt idx="434">
                  <c:v>0.45946999999999999</c:v>
                </c:pt>
                <c:pt idx="435">
                  <c:v>0.46042499999999997</c:v>
                </c:pt>
                <c:pt idx="436">
                  <c:v>0.46138000000000001</c:v>
                </c:pt>
                <c:pt idx="437">
                  <c:v>0.462335</c:v>
                </c:pt>
                <c:pt idx="438">
                  <c:v>0.46328999999999998</c:v>
                </c:pt>
                <c:pt idx="439">
                  <c:v>0.46424500000000002</c:v>
                </c:pt>
                <c:pt idx="440">
                  <c:v>0.4652</c:v>
                </c:pt>
                <c:pt idx="441">
                  <c:v>0.46615499999999999</c:v>
                </c:pt>
                <c:pt idx="442">
                  <c:v>0.46711000000000003</c:v>
                </c:pt>
                <c:pt idx="443">
                  <c:v>0.46806500000000001</c:v>
                </c:pt>
                <c:pt idx="444">
                  <c:v>0.46901999999999999</c:v>
                </c:pt>
                <c:pt idx="445">
                  <c:v>0.46997500000000003</c:v>
                </c:pt>
                <c:pt idx="446">
                  <c:v>0.47093000000000002</c:v>
                </c:pt>
                <c:pt idx="447">
                  <c:v>0.471885</c:v>
                </c:pt>
                <c:pt idx="448">
                  <c:v>0.47284000000000004</c:v>
                </c:pt>
                <c:pt idx="449">
                  <c:v>0.47379500000000002</c:v>
                </c:pt>
                <c:pt idx="450">
                  <c:v>0.47475000000000001</c:v>
                </c:pt>
                <c:pt idx="451">
                  <c:v>0.47570499999999999</c:v>
                </c:pt>
                <c:pt idx="452">
                  <c:v>0.47666000000000003</c:v>
                </c:pt>
                <c:pt idx="453">
                  <c:v>0.47761500000000001</c:v>
                </c:pt>
                <c:pt idx="454">
                  <c:v>0.47857</c:v>
                </c:pt>
                <c:pt idx="455">
                  <c:v>0.47952500000000003</c:v>
                </c:pt>
                <c:pt idx="456">
                  <c:v>0.48048000000000002</c:v>
                </c:pt>
                <c:pt idx="457">
                  <c:v>0.481435</c:v>
                </c:pt>
                <c:pt idx="458">
                  <c:v>0.48239000000000004</c:v>
                </c:pt>
                <c:pt idx="459">
                  <c:v>0.48334500000000002</c:v>
                </c:pt>
                <c:pt idx="460">
                  <c:v>0.48430000000000001</c:v>
                </c:pt>
                <c:pt idx="461">
                  <c:v>0.48525500000000005</c:v>
                </c:pt>
                <c:pt idx="462">
                  <c:v>0.48621000000000003</c:v>
                </c:pt>
                <c:pt idx="463">
                  <c:v>0.48716500000000001</c:v>
                </c:pt>
                <c:pt idx="464">
                  <c:v>0.48812</c:v>
                </c:pt>
                <c:pt idx="465">
                  <c:v>0.48907500000000004</c:v>
                </c:pt>
                <c:pt idx="466">
                  <c:v>0.49003000000000002</c:v>
                </c:pt>
                <c:pt idx="467">
                  <c:v>0.490985</c:v>
                </c:pt>
                <c:pt idx="468">
                  <c:v>0.49194000000000004</c:v>
                </c:pt>
                <c:pt idx="469">
                  <c:v>0.49289499999999997</c:v>
                </c:pt>
                <c:pt idx="470">
                  <c:v>0.49384999999999996</c:v>
                </c:pt>
                <c:pt idx="471">
                  <c:v>0.49480499999999999</c:v>
                </c:pt>
                <c:pt idx="472">
                  <c:v>0.49575999999999998</c:v>
                </c:pt>
                <c:pt idx="473">
                  <c:v>0.49671499999999996</c:v>
                </c:pt>
                <c:pt idx="474">
                  <c:v>0.49767</c:v>
                </c:pt>
                <c:pt idx="475">
                  <c:v>0.49862499999999998</c:v>
                </c:pt>
                <c:pt idx="476">
                  <c:v>0.49957999999999997</c:v>
                </c:pt>
                <c:pt idx="477">
                  <c:v>0.50053499999999995</c:v>
                </c:pt>
                <c:pt idx="478">
                  <c:v>0.50148999999999999</c:v>
                </c:pt>
                <c:pt idx="479">
                  <c:v>0.50244500000000003</c:v>
                </c:pt>
                <c:pt idx="480">
                  <c:v>0.50339999999999996</c:v>
                </c:pt>
                <c:pt idx="481">
                  <c:v>0.504355</c:v>
                </c:pt>
                <c:pt idx="482">
                  <c:v>0.50531000000000004</c:v>
                </c:pt>
                <c:pt idx="483">
                  <c:v>0.50626499999999997</c:v>
                </c:pt>
                <c:pt idx="484">
                  <c:v>0.50722</c:v>
                </c:pt>
                <c:pt idx="485">
                  <c:v>0.50817500000000004</c:v>
                </c:pt>
                <c:pt idx="486">
                  <c:v>0.50912999999999997</c:v>
                </c:pt>
                <c:pt idx="487">
                  <c:v>0.51008500000000001</c:v>
                </c:pt>
                <c:pt idx="488">
                  <c:v>0.51103999999999994</c:v>
                </c:pt>
                <c:pt idx="489">
                  <c:v>0.51199499999999998</c:v>
                </c:pt>
                <c:pt idx="490">
                  <c:v>0.51295000000000002</c:v>
                </c:pt>
                <c:pt idx="491">
                  <c:v>0.51390499999999995</c:v>
                </c:pt>
                <c:pt idx="492">
                  <c:v>0.51485999999999998</c:v>
                </c:pt>
                <c:pt idx="493">
                  <c:v>0.51581500000000002</c:v>
                </c:pt>
                <c:pt idx="494">
                  <c:v>0.51676999999999995</c:v>
                </c:pt>
                <c:pt idx="495">
                  <c:v>0.51772499999999999</c:v>
                </c:pt>
                <c:pt idx="496">
                  <c:v>0.51868000000000003</c:v>
                </c:pt>
                <c:pt idx="497">
                  <c:v>0.51963499999999996</c:v>
                </c:pt>
                <c:pt idx="498">
                  <c:v>0.52059</c:v>
                </c:pt>
                <c:pt idx="499">
                  <c:v>0.52154500000000004</c:v>
                </c:pt>
                <c:pt idx="500">
                  <c:v>0.52249999999999996</c:v>
                </c:pt>
                <c:pt idx="501">
                  <c:v>0.523455</c:v>
                </c:pt>
                <c:pt idx="502">
                  <c:v>0.52441000000000004</c:v>
                </c:pt>
                <c:pt idx="503">
                  <c:v>0.52536499999999997</c:v>
                </c:pt>
                <c:pt idx="504">
                  <c:v>0.52632000000000001</c:v>
                </c:pt>
                <c:pt idx="505">
                  <c:v>0.52727500000000005</c:v>
                </c:pt>
                <c:pt idx="506">
                  <c:v>0.52822999999999998</c:v>
                </c:pt>
                <c:pt idx="507">
                  <c:v>0.52918500000000002</c:v>
                </c:pt>
                <c:pt idx="508">
                  <c:v>0.53014000000000006</c:v>
                </c:pt>
                <c:pt idx="509">
                  <c:v>0.53109499999999998</c:v>
                </c:pt>
                <c:pt idx="510">
                  <c:v>0.53205000000000002</c:v>
                </c:pt>
                <c:pt idx="511">
                  <c:v>0.53300500000000006</c:v>
                </c:pt>
                <c:pt idx="512">
                  <c:v>0.53395999999999999</c:v>
                </c:pt>
                <c:pt idx="513">
                  <c:v>0.53491500000000003</c:v>
                </c:pt>
                <c:pt idx="514">
                  <c:v>0.53586999999999996</c:v>
                </c:pt>
                <c:pt idx="515">
                  <c:v>0.536825</c:v>
                </c:pt>
                <c:pt idx="516">
                  <c:v>0.53778000000000004</c:v>
                </c:pt>
                <c:pt idx="517">
                  <c:v>0.53873499999999996</c:v>
                </c:pt>
                <c:pt idx="518">
                  <c:v>0.53969</c:v>
                </c:pt>
                <c:pt idx="519">
                  <c:v>0.54064500000000004</c:v>
                </c:pt>
                <c:pt idx="520">
                  <c:v>0.54159999999999997</c:v>
                </c:pt>
                <c:pt idx="521">
                  <c:v>0.54255500000000001</c:v>
                </c:pt>
                <c:pt idx="522">
                  <c:v>0.54351000000000005</c:v>
                </c:pt>
                <c:pt idx="523">
                  <c:v>0.54446499999999998</c:v>
                </c:pt>
                <c:pt idx="524">
                  <c:v>0.54542000000000002</c:v>
                </c:pt>
                <c:pt idx="525">
                  <c:v>0.54637500000000006</c:v>
                </c:pt>
                <c:pt idx="526">
                  <c:v>0.54732999999999998</c:v>
                </c:pt>
                <c:pt idx="527">
                  <c:v>0.54828500000000002</c:v>
                </c:pt>
                <c:pt idx="528">
                  <c:v>0.54924000000000006</c:v>
                </c:pt>
                <c:pt idx="529">
                  <c:v>0.55019499999999999</c:v>
                </c:pt>
                <c:pt idx="530">
                  <c:v>0.55115000000000003</c:v>
                </c:pt>
                <c:pt idx="531">
                  <c:v>0.55210500000000007</c:v>
                </c:pt>
                <c:pt idx="532">
                  <c:v>0.55306</c:v>
                </c:pt>
                <c:pt idx="533">
                  <c:v>0.55401500000000004</c:v>
                </c:pt>
                <c:pt idx="534">
                  <c:v>0.55497000000000007</c:v>
                </c:pt>
                <c:pt idx="535">
                  <c:v>0.555925</c:v>
                </c:pt>
                <c:pt idx="536">
                  <c:v>0.55688000000000004</c:v>
                </c:pt>
                <c:pt idx="537">
                  <c:v>0.55783500000000008</c:v>
                </c:pt>
                <c:pt idx="538">
                  <c:v>0.55879000000000001</c:v>
                </c:pt>
                <c:pt idx="539">
                  <c:v>0.55974500000000005</c:v>
                </c:pt>
                <c:pt idx="540">
                  <c:v>0.56070000000000009</c:v>
                </c:pt>
                <c:pt idx="541">
                  <c:v>0.56165500000000002</c:v>
                </c:pt>
                <c:pt idx="542">
                  <c:v>0.56261000000000005</c:v>
                </c:pt>
                <c:pt idx="543">
                  <c:v>0.56356500000000009</c:v>
                </c:pt>
                <c:pt idx="544">
                  <c:v>0.56452000000000002</c:v>
                </c:pt>
                <c:pt idx="545">
                  <c:v>0.56547500000000006</c:v>
                </c:pt>
                <c:pt idx="546">
                  <c:v>0.56642999999999999</c:v>
                </c:pt>
                <c:pt idx="547">
                  <c:v>0.56738500000000003</c:v>
                </c:pt>
                <c:pt idx="548">
                  <c:v>0.56834000000000007</c:v>
                </c:pt>
                <c:pt idx="549">
                  <c:v>0.569295</c:v>
                </c:pt>
                <c:pt idx="550">
                  <c:v>0.57025000000000003</c:v>
                </c:pt>
                <c:pt idx="551">
                  <c:v>0.57120500000000007</c:v>
                </c:pt>
                <c:pt idx="552">
                  <c:v>0.57216</c:v>
                </c:pt>
                <c:pt idx="553">
                  <c:v>0.57311500000000004</c:v>
                </c:pt>
                <c:pt idx="554">
                  <c:v>0.57407000000000008</c:v>
                </c:pt>
                <c:pt idx="555">
                  <c:v>0.57502500000000001</c:v>
                </c:pt>
                <c:pt idx="556">
                  <c:v>0.57598000000000005</c:v>
                </c:pt>
                <c:pt idx="557">
                  <c:v>0.57693500000000009</c:v>
                </c:pt>
                <c:pt idx="558">
                  <c:v>0.57789000000000001</c:v>
                </c:pt>
                <c:pt idx="559">
                  <c:v>0.57884500000000005</c:v>
                </c:pt>
                <c:pt idx="560">
                  <c:v>0.57980000000000009</c:v>
                </c:pt>
                <c:pt idx="561">
                  <c:v>0.58075500000000002</c:v>
                </c:pt>
                <c:pt idx="562">
                  <c:v>0.58171000000000006</c:v>
                </c:pt>
                <c:pt idx="563">
                  <c:v>0.58266499999999999</c:v>
                </c:pt>
                <c:pt idx="564">
                  <c:v>0.58361999999999992</c:v>
                </c:pt>
                <c:pt idx="565">
                  <c:v>0.58457499999999996</c:v>
                </c:pt>
                <c:pt idx="566">
                  <c:v>0.58552999999999999</c:v>
                </c:pt>
                <c:pt idx="567">
                  <c:v>0.58648499999999992</c:v>
                </c:pt>
                <c:pt idx="568">
                  <c:v>0.58743999999999996</c:v>
                </c:pt>
                <c:pt idx="569">
                  <c:v>0.588395</c:v>
                </c:pt>
                <c:pt idx="570">
                  <c:v>0.58934999999999993</c:v>
                </c:pt>
                <c:pt idx="571">
                  <c:v>0.59030499999999997</c:v>
                </c:pt>
                <c:pt idx="572">
                  <c:v>0.5912599999999999</c:v>
                </c:pt>
                <c:pt idx="573">
                  <c:v>0.59221499999999994</c:v>
                </c:pt>
                <c:pt idx="574">
                  <c:v>0.59316999999999998</c:v>
                </c:pt>
                <c:pt idx="575">
                  <c:v>0.5941249999999999</c:v>
                </c:pt>
                <c:pt idx="576">
                  <c:v>0.59507999999999994</c:v>
                </c:pt>
                <c:pt idx="577">
                  <c:v>0.59603499999999998</c:v>
                </c:pt>
                <c:pt idx="578">
                  <c:v>0.59698999999999991</c:v>
                </c:pt>
                <c:pt idx="579">
                  <c:v>0.59794499999999995</c:v>
                </c:pt>
                <c:pt idx="580">
                  <c:v>0.59889999999999999</c:v>
                </c:pt>
                <c:pt idx="581">
                  <c:v>0.59985499999999992</c:v>
                </c:pt>
                <c:pt idx="582">
                  <c:v>0.60080999999999996</c:v>
                </c:pt>
                <c:pt idx="583">
                  <c:v>0.60176499999999999</c:v>
                </c:pt>
                <c:pt idx="584">
                  <c:v>0.60271999999999992</c:v>
                </c:pt>
                <c:pt idx="585">
                  <c:v>0.60367499999999996</c:v>
                </c:pt>
                <c:pt idx="586">
                  <c:v>0.60463</c:v>
                </c:pt>
                <c:pt idx="587">
                  <c:v>0.60558499999999993</c:v>
                </c:pt>
                <c:pt idx="588">
                  <c:v>0.60653999999999997</c:v>
                </c:pt>
                <c:pt idx="589">
                  <c:v>0.60749500000000001</c:v>
                </c:pt>
                <c:pt idx="590">
                  <c:v>0.60844999999999994</c:v>
                </c:pt>
                <c:pt idx="591">
                  <c:v>0.60940499999999997</c:v>
                </c:pt>
                <c:pt idx="592">
                  <c:v>0.61036000000000001</c:v>
                </c:pt>
                <c:pt idx="593">
                  <c:v>0.61131499999999994</c:v>
                </c:pt>
                <c:pt idx="594">
                  <c:v>0.61226999999999998</c:v>
                </c:pt>
                <c:pt idx="595">
                  <c:v>0.61322500000000002</c:v>
                </c:pt>
                <c:pt idx="596">
                  <c:v>0.61417999999999995</c:v>
                </c:pt>
                <c:pt idx="597">
                  <c:v>0.61513499999999999</c:v>
                </c:pt>
                <c:pt idx="598">
                  <c:v>0.61609000000000003</c:v>
                </c:pt>
                <c:pt idx="599">
                  <c:v>0.61704499999999995</c:v>
                </c:pt>
                <c:pt idx="600">
                  <c:v>0.61799999999999999</c:v>
                </c:pt>
                <c:pt idx="601">
                  <c:v>0.61895499999999992</c:v>
                </c:pt>
                <c:pt idx="602">
                  <c:v>0.61990999999999996</c:v>
                </c:pt>
                <c:pt idx="603">
                  <c:v>0.620865</c:v>
                </c:pt>
                <c:pt idx="604">
                  <c:v>0.62181999999999993</c:v>
                </c:pt>
                <c:pt idx="605">
                  <c:v>0.62277499999999997</c:v>
                </c:pt>
                <c:pt idx="606">
                  <c:v>0.62373000000000001</c:v>
                </c:pt>
                <c:pt idx="607">
                  <c:v>0.62468499999999993</c:v>
                </c:pt>
                <c:pt idx="608">
                  <c:v>0.62563999999999997</c:v>
                </c:pt>
                <c:pt idx="609">
                  <c:v>0.62659500000000001</c:v>
                </c:pt>
                <c:pt idx="610">
                  <c:v>0.62754999999999994</c:v>
                </c:pt>
                <c:pt idx="611">
                  <c:v>0.62850499999999998</c:v>
                </c:pt>
                <c:pt idx="612">
                  <c:v>0.62946000000000002</c:v>
                </c:pt>
                <c:pt idx="613">
                  <c:v>0.63041499999999995</c:v>
                </c:pt>
                <c:pt idx="614">
                  <c:v>0.63136999999999999</c:v>
                </c:pt>
                <c:pt idx="615">
                  <c:v>0.63232500000000003</c:v>
                </c:pt>
                <c:pt idx="616">
                  <c:v>0.63327999999999995</c:v>
                </c:pt>
                <c:pt idx="617">
                  <c:v>0.63423499999999999</c:v>
                </c:pt>
                <c:pt idx="618">
                  <c:v>0.63519000000000003</c:v>
                </c:pt>
                <c:pt idx="619">
                  <c:v>0.63614499999999996</c:v>
                </c:pt>
                <c:pt idx="620">
                  <c:v>0.6371</c:v>
                </c:pt>
                <c:pt idx="621">
                  <c:v>0.63805500000000004</c:v>
                </c:pt>
                <c:pt idx="622">
                  <c:v>0.63900999999999997</c:v>
                </c:pt>
                <c:pt idx="623">
                  <c:v>0.63996500000000001</c:v>
                </c:pt>
                <c:pt idx="624">
                  <c:v>0.64092000000000005</c:v>
                </c:pt>
                <c:pt idx="625">
                  <c:v>0.64187499999999997</c:v>
                </c:pt>
                <c:pt idx="626">
                  <c:v>0.64283000000000001</c:v>
                </c:pt>
                <c:pt idx="627">
                  <c:v>0.64378500000000005</c:v>
                </c:pt>
                <c:pt idx="628">
                  <c:v>0.64473999999999998</c:v>
                </c:pt>
                <c:pt idx="629">
                  <c:v>0.64569500000000002</c:v>
                </c:pt>
                <c:pt idx="630">
                  <c:v>0.64664999999999995</c:v>
                </c:pt>
                <c:pt idx="631">
                  <c:v>0.64760499999999999</c:v>
                </c:pt>
                <c:pt idx="632">
                  <c:v>0.64856000000000003</c:v>
                </c:pt>
                <c:pt idx="633">
                  <c:v>0.64951499999999995</c:v>
                </c:pt>
                <c:pt idx="634">
                  <c:v>0.65046999999999999</c:v>
                </c:pt>
                <c:pt idx="635">
                  <c:v>0.65142500000000003</c:v>
                </c:pt>
                <c:pt idx="636">
                  <c:v>0.65237999999999996</c:v>
                </c:pt>
                <c:pt idx="637">
                  <c:v>0.653335</c:v>
                </c:pt>
                <c:pt idx="638">
                  <c:v>0.65429000000000004</c:v>
                </c:pt>
                <c:pt idx="639">
                  <c:v>0.65524499999999997</c:v>
                </c:pt>
                <c:pt idx="640">
                  <c:v>0.65620000000000001</c:v>
                </c:pt>
                <c:pt idx="641">
                  <c:v>0.65715500000000004</c:v>
                </c:pt>
                <c:pt idx="642">
                  <c:v>0.65810999999999997</c:v>
                </c:pt>
                <c:pt idx="643">
                  <c:v>0.65906500000000001</c:v>
                </c:pt>
                <c:pt idx="644">
                  <c:v>0.66002000000000005</c:v>
                </c:pt>
                <c:pt idx="645">
                  <c:v>0.66097499999999998</c:v>
                </c:pt>
                <c:pt idx="646">
                  <c:v>0.66193000000000002</c:v>
                </c:pt>
                <c:pt idx="647">
                  <c:v>0.66288500000000006</c:v>
                </c:pt>
                <c:pt idx="648">
                  <c:v>0.66383999999999999</c:v>
                </c:pt>
                <c:pt idx="649">
                  <c:v>0.66479500000000002</c:v>
                </c:pt>
                <c:pt idx="650">
                  <c:v>0.66575000000000006</c:v>
                </c:pt>
                <c:pt idx="651">
                  <c:v>0.66670499999999999</c:v>
                </c:pt>
                <c:pt idx="652">
                  <c:v>0.66766000000000003</c:v>
                </c:pt>
                <c:pt idx="653">
                  <c:v>0.66861500000000007</c:v>
                </c:pt>
                <c:pt idx="654">
                  <c:v>0.66957</c:v>
                </c:pt>
                <c:pt idx="655">
                  <c:v>0.67052500000000004</c:v>
                </c:pt>
                <c:pt idx="656">
                  <c:v>0.67148000000000008</c:v>
                </c:pt>
                <c:pt idx="657">
                  <c:v>0.672435</c:v>
                </c:pt>
                <c:pt idx="658">
                  <c:v>0.67339000000000004</c:v>
                </c:pt>
                <c:pt idx="659">
                  <c:v>0.67434500000000008</c:v>
                </c:pt>
                <c:pt idx="660">
                  <c:v>0.67530000000000001</c:v>
                </c:pt>
                <c:pt idx="661">
                  <c:v>0.67625500000000005</c:v>
                </c:pt>
                <c:pt idx="662">
                  <c:v>0.67721000000000009</c:v>
                </c:pt>
                <c:pt idx="663">
                  <c:v>0.67816500000000002</c:v>
                </c:pt>
                <c:pt idx="664">
                  <c:v>0.67912000000000006</c:v>
                </c:pt>
                <c:pt idx="665">
                  <c:v>0.68007499999999999</c:v>
                </c:pt>
                <c:pt idx="666">
                  <c:v>0.68103000000000002</c:v>
                </c:pt>
                <c:pt idx="667">
                  <c:v>0.68198500000000006</c:v>
                </c:pt>
                <c:pt idx="668">
                  <c:v>0.68293999999999999</c:v>
                </c:pt>
                <c:pt idx="669">
                  <c:v>0.68389500000000003</c:v>
                </c:pt>
                <c:pt idx="670">
                  <c:v>0.68485000000000007</c:v>
                </c:pt>
                <c:pt idx="671">
                  <c:v>0.685805</c:v>
                </c:pt>
                <c:pt idx="672">
                  <c:v>0.68676000000000004</c:v>
                </c:pt>
                <c:pt idx="673">
                  <c:v>0.68771500000000008</c:v>
                </c:pt>
                <c:pt idx="674">
                  <c:v>0.68867</c:v>
                </c:pt>
                <c:pt idx="675">
                  <c:v>0.68962500000000004</c:v>
                </c:pt>
                <c:pt idx="676">
                  <c:v>0.69058000000000008</c:v>
                </c:pt>
                <c:pt idx="677">
                  <c:v>0.69153500000000001</c:v>
                </c:pt>
                <c:pt idx="678">
                  <c:v>0.69249000000000005</c:v>
                </c:pt>
                <c:pt idx="679">
                  <c:v>0.69344500000000009</c:v>
                </c:pt>
                <c:pt idx="680">
                  <c:v>0.69440000000000002</c:v>
                </c:pt>
                <c:pt idx="681">
                  <c:v>0.69535500000000006</c:v>
                </c:pt>
                <c:pt idx="682">
                  <c:v>0.6963100000000001</c:v>
                </c:pt>
                <c:pt idx="683">
                  <c:v>0.69726500000000002</c:v>
                </c:pt>
                <c:pt idx="684">
                  <c:v>0.69822000000000006</c:v>
                </c:pt>
                <c:pt idx="685">
                  <c:v>0.6991750000000001</c:v>
                </c:pt>
                <c:pt idx="686">
                  <c:v>0.70013000000000003</c:v>
                </c:pt>
                <c:pt idx="687">
                  <c:v>0.70108500000000007</c:v>
                </c:pt>
                <c:pt idx="688">
                  <c:v>0.70204</c:v>
                </c:pt>
                <c:pt idx="689">
                  <c:v>0.70299499999999993</c:v>
                </c:pt>
                <c:pt idx="690">
                  <c:v>0.70394999999999996</c:v>
                </c:pt>
                <c:pt idx="691">
                  <c:v>0.70490499999999989</c:v>
                </c:pt>
                <c:pt idx="692">
                  <c:v>0.70585999999999993</c:v>
                </c:pt>
                <c:pt idx="693">
                  <c:v>0.70681499999999997</c:v>
                </c:pt>
                <c:pt idx="694">
                  <c:v>0.7077699999999999</c:v>
                </c:pt>
                <c:pt idx="695">
                  <c:v>0.70872499999999994</c:v>
                </c:pt>
                <c:pt idx="696">
                  <c:v>0.70967999999999998</c:v>
                </c:pt>
                <c:pt idx="697">
                  <c:v>0.71063499999999991</c:v>
                </c:pt>
                <c:pt idx="698">
                  <c:v>0.71158999999999994</c:v>
                </c:pt>
                <c:pt idx="699">
                  <c:v>0.71254499999999998</c:v>
                </c:pt>
                <c:pt idx="700">
                  <c:v>0.71349999999999991</c:v>
                </c:pt>
                <c:pt idx="701">
                  <c:v>0.71445499999999995</c:v>
                </c:pt>
                <c:pt idx="702">
                  <c:v>0.71540999999999999</c:v>
                </c:pt>
                <c:pt idx="703">
                  <c:v>0.71636499999999992</c:v>
                </c:pt>
                <c:pt idx="704">
                  <c:v>0.71731999999999996</c:v>
                </c:pt>
                <c:pt idx="705">
                  <c:v>0.718275</c:v>
                </c:pt>
                <c:pt idx="706">
                  <c:v>0.71922999999999992</c:v>
                </c:pt>
                <c:pt idx="707">
                  <c:v>0.72018499999999996</c:v>
                </c:pt>
                <c:pt idx="708">
                  <c:v>0.72114</c:v>
                </c:pt>
                <c:pt idx="709">
                  <c:v>0.72209499999999993</c:v>
                </c:pt>
                <c:pt idx="710">
                  <c:v>0.72304999999999997</c:v>
                </c:pt>
                <c:pt idx="711">
                  <c:v>0.72400500000000001</c:v>
                </c:pt>
                <c:pt idx="712">
                  <c:v>0.72495999999999994</c:v>
                </c:pt>
                <c:pt idx="713">
                  <c:v>0.72591499999999998</c:v>
                </c:pt>
                <c:pt idx="714">
                  <c:v>0.72687000000000002</c:v>
                </c:pt>
                <c:pt idx="715">
                  <c:v>0.72782499999999994</c:v>
                </c:pt>
                <c:pt idx="716">
                  <c:v>0.72877999999999998</c:v>
                </c:pt>
                <c:pt idx="717">
                  <c:v>0.72973500000000002</c:v>
                </c:pt>
                <c:pt idx="718">
                  <c:v>0.73068999999999995</c:v>
                </c:pt>
                <c:pt idx="719">
                  <c:v>0.73164499999999999</c:v>
                </c:pt>
                <c:pt idx="720">
                  <c:v>0.73259999999999992</c:v>
                </c:pt>
                <c:pt idx="721">
                  <c:v>0.73355499999999996</c:v>
                </c:pt>
                <c:pt idx="722">
                  <c:v>0.73451</c:v>
                </c:pt>
                <c:pt idx="723">
                  <c:v>0.73546499999999992</c:v>
                </c:pt>
                <c:pt idx="724">
                  <c:v>0.73641999999999996</c:v>
                </c:pt>
                <c:pt idx="725">
                  <c:v>0.737375</c:v>
                </c:pt>
                <c:pt idx="726">
                  <c:v>0.73832999999999993</c:v>
                </c:pt>
                <c:pt idx="727">
                  <c:v>0.73928499999999997</c:v>
                </c:pt>
                <c:pt idx="728">
                  <c:v>0.74024000000000001</c:v>
                </c:pt>
                <c:pt idx="729">
                  <c:v>0.74119499999999994</c:v>
                </c:pt>
                <c:pt idx="730">
                  <c:v>0.74214999999999998</c:v>
                </c:pt>
                <c:pt idx="731">
                  <c:v>0.74310500000000002</c:v>
                </c:pt>
                <c:pt idx="732">
                  <c:v>0.74405999999999994</c:v>
                </c:pt>
                <c:pt idx="733">
                  <c:v>0.74501499999999998</c:v>
                </c:pt>
                <c:pt idx="734">
                  <c:v>0.74597000000000002</c:v>
                </c:pt>
                <c:pt idx="735">
                  <c:v>0.74692499999999995</c:v>
                </c:pt>
                <c:pt idx="736">
                  <c:v>0.74787999999999999</c:v>
                </c:pt>
                <c:pt idx="737">
                  <c:v>0.74883500000000003</c:v>
                </c:pt>
                <c:pt idx="738">
                  <c:v>0.74978999999999996</c:v>
                </c:pt>
                <c:pt idx="739">
                  <c:v>0.750745</c:v>
                </c:pt>
                <c:pt idx="740">
                  <c:v>0.75170000000000003</c:v>
                </c:pt>
                <c:pt idx="741">
                  <c:v>0.75265499999999996</c:v>
                </c:pt>
                <c:pt idx="742">
                  <c:v>0.75361</c:v>
                </c:pt>
                <c:pt idx="743">
                  <c:v>0.75456500000000004</c:v>
                </c:pt>
                <c:pt idx="744">
                  <c:v>0.75551999999999997</c:v>
                </c:pt>
                <c:pt idx="745">
                  <c:v>0.75647500000000001</c:v>
                </c:pt>
                <c:pt idx="746">
                  <c:v>0.75743000000000005</c:v>
                </c:pt>
                <c:pt idx="747">
                  <c:v>0.75838499999999998</c:v>
                </c:pt>
                <c:pt idx="748">
                  <c:v>0.75934000000000001</c:v>
                </c:pt>
                <c:pt idx="749">
                  <c:v>0.76029499999999994</c:v>
                </c:pt>
                <c:pt idx="750">
                  <c:v>0.76124999999999998</c:v>
                </c:pt>
                <c:pt idx="751">
                  <c:v>0.76220500000000002</c:v>
                </c:pt>
                <c:pt idx="752">
                  <c:v>0.76315999999999995</c:v>
                </c:pt>
                <c:pt idx="753">
                  <c:v>0.76411499999999999</c:v>
                </c:pt>
                <c:pt idx="754">
                  <c:v>0.76507000000000003</c:v>
                </c:pt>
                <c:pt idx="755">
                  <c:v>0.76602499999999996</c:v>
                </c:pt>
                <c:pt idx="756">
                  <c:v>0.76698</c:v>
                </c:pt>
                <c:pt idx="757">
                  <c:v>0.76793500000000003</c:v>
                </c:pt>
                <c:pt idx="758">
                  <c:v>0.76888999999999996</c:v>
                </c:pt>
                <c:pt idx="759">
                  <c:v>0.769845</c:v>
                </c:pt>
                <c:pt idx="760">
                  <c:v>0.77080000000000004</c:v>
                </c:pt>
                <c:pt idx="761">
                  <c:v>0.77175499999999997</c:v>
                </c:pt>
                <c:pt idx="762">
                  <c:v>0.77271000000000001</c:v>
                </c:pt>
                <c:pt idx="763">
                  <c:v>0.77366500000000005</c:v>
                </c:pt>
                <c:pt idx="764">
                  <c:v>0.77461999999999998</c:v>
                </c:pt>
                <c:pt idx="765">
                  <c:v>0.77557500000000001</c:v>
                </c:pt>
                <c:pt idx="766">
                  <c:v>0.77653000000000005</c:v>
                </c:pt>
                <c:pt idx="767">
                  <c:v>0.77748499999999998</c:v>
                </c:pt>
                <c:pt idx="768">
                  <c:v>0.77844000000000002</c:v>
                </c:pt>
                <c:pt idx="769">
                  <c:v>0.77939500000000006</c:v>
                </c:pt>
                <c:pt idx="770">
                  <c:v>0.78034999999999999</c:v>
                </c:pt>
                <c:pt idx="771">
                  <c:v>0.78130500000000003</c:v>
                </c:pt>
                <c:pt idx="772">
                  <c:v>0.78226000000000007</c:v>
                </c:pt>
                <c:pt idx="773">
                  <c:v>0.78321499999999999</c:v>
                </c:pt>
                <c:pt idx="774">
                  <c:v>0.78417000000000003</c:v>
                </c:pt>
                <c:pt idx="775">
                  <c:v>0.78512500000000007</c:v>
                </c:pt>
                <c:pt idx="776">
                  <c:v>0.78608</c:v>
                </c:pt>
                <c:pt idx="777">
                  <c:v>0.78703500000000004</c:v>
                </c:pt>
                <c:pt idx="778">
                  <c:v>0.78799000000000008</c:v>
                </c:pt>
                <c:pt idx="779">
                  <c:v>0.78894500000000001</c:v>
                </c:pt>
                <c:pt idx="780">
                  <c:v>0.78990000000000005</c:v>
                </c:pt>
                <c:pt idx="781">
                  <c:v>0.79085499999999997</c:v>
                </c:pt>
                <c:pt idx="782">
                  <c:v>0.79181000000000001</c:v>
                </c:pt>
                <c:pt idx="783">
                  <c:v>0.79276500000000005</c:v>
                </c:pt>
                <c:pt idx="784">
                  <c:v>0.79371999999999998</c:v>
                </c:pt>
                <c:pt idx="785">
                  <c:v>0.79467500000000002</c:v>
                </c:pt>
                <c:pt idx="786">
                  <c:v>0.79563000000000006</c:v>
                </c:pt>
                <c:pt idx="787">
                  <c:v>0.79658499999999999</c:v>
                </c:pt>
                <c:pt idx="788">
                  <c:v>0.79754000000000003</c:v>
                </c:pt>
                <c:pt idx="789">
                  <c:v>0.79849500000000007</c:v>
                </c:pt>
                <c:pt idx="790">
                  <c:v>0.79944999999999999</c:v>
                </c:pt>
                <c:pt idx="791">
                  <c:v>0.80040500000000003</c:v>
                </c:pt>
                <c:pt idx="792">
                  <c:v>0.80136000000000007</c:v>
                </c:pt>
                <c:pt idx="793">
                  <c:v>0.802315</c:v>
                </c:pt>
                <c:pt idx="794">
                  <c:v>0.80327000000000004</c:v>
                </c:pt>
                <c:pt idx="795">
                  <c:v>0.80422500000000008</c:v>
                </c:pt>
                <c:pt idx="796">
                  <c:v>0.80518000000000001</c:v>
                </c:pt>
                <c:pt idx="797">
                  <c:v>0.80613500000000005</c:v>
                </c:pt>
                <c:pt idx="798">
                  <c:v>0.80709000000000009</c:v>
                </c:pt>
                <c:pt idx="799">
                  <c:v>0.80804500000000001</c:v>
                </c:pt>
                <c:pt idx="800">
                  <c:v>0.80900000000000005</c:v>
                </c:pt>
                <c:pt idx="801">
                  <c:v>0.80995500000000009</c:v>
                </c:pt>
                <c:pt idx="802">
                  <c:v>0.81091000000000002</c:v>
                </c:pt>
                <c:pt idx="803">
                  <c:v>0.81186500000000006</c:v>
                </c:pt>
                <c:pt idx="804">
                  <c:v>0.8128200000000001</c:v>
                </c:pt>
                <c:pt idx="805">
                  <c:v>0.81377500000000003</c:v>
                </c:pt>
                <c:pt idx="806">
                  <c:v>0.81473000000000007</c:v>
                </c:pt>
                <c:pt idx="807">
                  <c:v>0.8156850000000001</c:v>
                </c:pt>
                <c:pt idx="808">
                  <c:v>0.81664000000000003</c:v>
                </c:pt>
                <c:pt idx="809">
                  <c:v>0.81759500000000007</c:v>
                </c:pt>
                <c:pt idx="810">
                  <c:v>0.81855</c:v>
                </c:pt>
                <c:pt idx="811">
                  <c:v>0.81950500000000004</c:v>
                </c:pt>
                <c:pt idx="812">
                  <c:v>0.82046000000000008</c:v>
                </c:pt>
                <c:pt idx="813">
                  <c:v>0.8214149999999999</c:v>
                </c:pt>
                <c:pt idx="814">
                  <c:v>0.82236999999999993</c:v>
                </c:pt>
                <c:pt idx="815">
                  <c:v>0.82332499999999997</c:v>
                </c:pt>
                <c:pt idx="816">
                  <c:v>0.8242799999999999</c:v>
                </c:pt>
                <c:pt idx="817">
                  <c:v>0.82523499999999994</c:v>
                </c:pt>
                <c:pt idx="818">
                  <c:v>0.82618999999999998</c:v>
                </c:pt>
                <c:pt idx="819">
                  <c:v>0.82714499999999991</c:v>
                </c:pt>
                <c:pt idx="820">
                  <c:v>0.82809999999999995</c:v>
                </c:pt>
                <c:pt idx="821">
                  <c:v>0.82905499999999999</c:v>
                </c:pt>
                <c:pt idx="822">
                  <c:v>0.83000999999999991</c:v>
                </c:pt>
                <c:pt idx="823">
                  <c:v>0.83096499999999995</c:v>
                </c:pt>
                <c:pt idx="824">
                  <c:v>0.83191999999999999</c:v>
                </c:pt>
                <c:pt idx="825">
                  <c:v>0.83287499999999992</c:v>
                </c:pt>
                <c:pt idx="826">
                  <c:v>0.83382999999999996</c:v>
                </c:pt>
                <c:pt idx="827">
                  <c:v>0.834785</c:v>
                </c:pt>
                <c:pt idx="828">
                  <c:v>0.83573999999999993</c:v>
                </c:pt>
                <c:pt idx="829">
                  <c:v>0.83669499999999997</c:v>
                </c:pt>
                <c:pt idx="830">
                  <c:v>0.83765000000000001</c:v>
                </c:pt>
                <c:pt idx="831">
                  <c:v>0.83860499999999993</c:v>
                </c:pt>
                <c:pt idx="832">
                  <c:v>0.83955999999999997</c:v>
                </c:pt>
                <c:pt idx="833">
                  <c:v>0.84051500000000001</c:v>
                </c:pt>
                <c:pt idx="834">
                  <c:v>0.84146999999999994</c:v>
                </c:pt>
                <c:pt idx="835">
                  <c:v>0.84242499999999998</c:v>
                </c:pt>
                <c:pt idx="836">
                  <c:v>0.84338000000000002</c:v>
                </c:pt>
                <c:pt idx="837">
                  <c:v>0.84433499999999995</c:v>
                </c:pt>
                <c:pt idx="838">
                  <c:v>0.84528999999999999</c:v>
                </c:pt>
                <c:pt idx="839">
                  <c:v>0.84624499999999991</c:v>
                </c:pt>
                <c:pt idx="840">
                  <c:v>0.84719999999999995</c:v>
                </c:pt>
                <c:pt idx="841">
                  <c:v>0.84815499999999999</c:v>
                </c:pt>
                <c:pt idx="842">
                  <c:v>0.84910999999999992</c:v>
                </c:pt>
                <c:pt idx="843">
                  <c:v>0.85006499999999996</c:v>
                </c:pt>
                <c:pt idx="844">
                  <c:v>0.85102</c:v>
                </c:pt>
                <c:pt idx="845">
                  <c:v>0.85197499999999993</c:v>
                </c:pt>
                <c:pt idx="846">
                  <c:v>0.85292999999999997</c:v>
                </c:pt>
                <c:pt idx="847">
                  <c:v>0.85388500000000001</c:v>
                </c:pt>
                <c:pt idx="848">
                  <c:v>0.85483999999999993</c:v>
                </c:pt>
                <c:pt idx="849">
                  <c:v>0.85579499999999997</c:v>
                </c:pt>
                <c:pt idx="850">
                  <c:v>0.85675000000000001</c:v>
                </c:pt>
                <c:pt idx="851">
                  <c:v>0.85770499999999994</c:v>
                </c:pt>
                <c:pt idx="852">
                  <c:v>0.85865999999999998</c:v>
                </c:pt>
                <c:pt idx="853">
                  <c:v>0.85961500000000002</c:v>
                </c:pt>
                <c:pt idx="854">
                  <c:v>0.86056999999999995</c:v>
                </c:pt>
                <c:pt idx="855">
                  <c:v>0.86152499999999999</c:v>
                </c:pt>
                <c:pt idx="856">
                  <c:v>0.86248000000000002</c:v>
                </c:pt>
                <c:pt idx="857">
                  <c:v>0.86343499999999995</c:v>
                </c:pt>
                <c:pt idx="858">
                  <c:v>0.86438999999999999</c:v>
                </c:pt>
                <c:pt idx="859">
                  <c:v>0.86534500000000003</c:v>
                </c:pt>
                <c:pt idx="860">
                  <c:v>0.86629999999999996</c:v>
                </c:pt>
                <c:pt idx="861">
                  <c:v>0.867255</c:v>
                </c:pt>
                <c:pt idx="862">
                  <c:v>0.86821000000000004</c:v>
                </c:pt>
                <c:pt idx="863">
                  <c:v>0.86916499999999997</c:v>
                </c:pt>
                <c:pt idx="864">
                  <c:v>0.87012</c:v>
                </c:pt>
                <c:pt idx="865">
                  <c:v>0.87107500000000004</c:v>
                </c:pt>
                <c:pt idx="866">
                  <c:v>0.87202999999999997</c:v>
                </c:pt>
                <c:pt idx="867">
                  <c:v>0.87298500000000001</c:v>
                </c:pt>
                <c:pt idx="868">
                  <c:v>0.87393999999999994</c:v>
                </c:pt>
                <c:pt idx="869">
                  <c:v>0.87489499999999998</c:v>
                </c:pt>
                <c:pt idx="870">
                  <c:v>0.87585000000000002</c:v>
                </c:pt>
                <c:pt idx="871">
                  <c:v>0.87680499999999995</c:v>
                </c:pt>
                <c:pt idx="872">
                  <c:v>0.87775999999999998</c:v>
                </c:pt>
                <c:pt idx="873">
                  <c:v>0.87871500000000002</c:v>
                </c:pt>
                <c:pt idx="874">
                  <c:v>0.87966999999999995</c:v>
                </c:pt>
                <c:pt idx="875">
                  <c:v>0.88062499999999999</c:v>
                </c:pt>
                <c:pt idx="876">
                  <c:v>0.88158000000000003</c:v>
                </c:pt>
                <c:pt idx="877">
                  <c:v>0.88253499999999996</c:v>
                </c:pt>
                <c:pt idx="878">
                  <c:v>0.88349</c:v>
                </c:pt>
                <c:pt idx="879">
                  <c:v>0.88444500000000004</c:v>
                </c:pt>
                <c:pt idx="880">
                  <c:v>0.88539999999999996</c:v>
                </c:pt>
                <c:pt idx="881">
                  <c:v>0.886355</c:v>
                </c:pt>
                <c:pt idx="882">
                  <c:v>0.88731000000000004</c:v>
                </c:pt>
                <c:pt idx="883">
                  <c:v>0.88826499999999997</c:v>
                </c:pt>
                <c:pt idx="884">
                  <c:v>0.88922000000000001</c:v>
                </c:pt>
                <c:pt idx="885">
                  <c:v>0.89017500000000005</c:v>
                </c:pt>
                <c:pt idx="886">
                  <c:v>0.89112999999999998</c:v>
                </c:pt>
                <c:pt idx="887">
                  <c:v>0.89208500000000002</c:v>
                </c:pt>
                <c:pt idx="888">
                  <c:v>0.89304000000000006</c:v>
                </c:pt>
                <c:pt idx="889">
                  <c:v>0.89399499999999998</c:v>
                </c:pt>
                <c:pt idx="890">
                  <c:v>0.89495000000000002</c:v>
                </c:pt>
                <c:pt idx="891">
                  <c:v>0.89590500000000006</c:v>
                </c:pt>
                <c:pt idx="892">
                  <c:v>0.89685999999999999</c:v>
                </c:pt>
                <c:pt idx="893">
                  <c:v>0.89781500000000003</c:v>
                </c:pt>
                <c:pt idx="894">
                  <c:v>0.89877000000000007</c:v>
                </c:pt>
                <c:pt idx="895">
                  <c:v>0.899725</c:v>
                </c:pt>
                <c:pt idx="896">
                  <c:v>0.90068000000000004</c:v>
                </c:pt>
                <c:pt idx="897">
                  <c:v>0.90163499999999996</c:v>
                </c:pt>
                <c:pt idx="898">
                  <c:v>0.90259</c:v>
                </c:pt>
                <c:pt idx="899">
                  <c:v>0.90354500000000004</c:v>
                </c:pt>
                <c:pt idx="900">
                  <c:v>0.90449999999999997</c:v>
                </c:pt>
                <c:pt idx="901">
                  <c:v>0.90545500000000001</c:v>
                </c:pt>
                <c:pt idx="902">
                  <c:v>0.90641000000000005</c:v>
                </c:pt>
                <c:pt idx="903">
                  <c:v>0.90736499999999998</c:v>
                </c:pt>
                <c:pt idx="904">
                  <c:v>0.90832000000000002</c:v>
                </c:pt>
                <c:pt idx="905">
                  <c:v>0.90927500000000006</c:v>
                </c:pt>
                <c:pt idx="906">
                  <c:v>0.91022999999999998</c:v>
                </c:pt>
                <c:pt idx="907">
                  <c:v>0.91118500000000002</c:v>
                </c:pt>
                <c:pt idx="908">
                  <c:v>0.91214000000000006</c:v>
                </c:pt>
                <c:pt idx="909">
                  <c:v>0.91309499999999999</c:v>
                </c:pt>
                <c:pt idx="910">
                  <c:v>0.91405000000000003</c:v>
                </c:pt>
                <c:pt idx="911">
                  <c:v>0.91500500000000007</c:v>
                </c:pt>
                <c:pt idx="912">
                  <c:v>0.91596</c:v>
                </c:pt>
                <c:pt idx="913">
                  <c:v>0.91691500000000004</c:v>
                </c:pt>
                <c:pt idx="914">
                  <c:v>0.91787000000000007</c:v>
                </c:pt>
                <c:pt idx="915">
                  <c:v>0.918825</c:v>
                </c:pt>
                <c:pt idx="916">
                  <c:v>0.91978000000000004</c:v>
                </c:pt>
                <c:pt idx="917">
                  <c:v>0.92073500000000008</c:v>
                </c:pt>
                <c:pt idx="918">
                  <c:v>0.92169000000000001</c:v>
                </c:pt>
                <c:pt idx="919">
                  <c:v>0.92264500000000005</c:v>
                </c:pt>
                <c:pt idx="920">
                  <c:v>0.92360000000000009</c:v>
                </c:pt>
                <c:pt idx="921">
                  <c:v>0.92455500000000002</c:v>
                </c:pt>
                <c:pt idx="922">
                  <c:v>0.92551000000000005</c:v>
                </c:pt>
                <c:pt idx="923">
                  <c:v>0.92646500000000009</c:v>
                </c:pt>
                <c:pt idx="924">
                  <c:v>0.92742000000000002</c:v>
                </c:pt>
                <c:pt idx="925">
                  <c:v>0.92837500000000006</c:v>
                </c:pt>
                <c:pt idx="926">
                  <c:v>0.92932999999999999</c:v>
                </c:pt>
                <c:pt idx="927">
                  <c:v>0.93028500000000003</c:v>
                </c:pt>
                <c:pt idx="928">
                  <c:v>0.93124000000000007</c:v>
                </c:pt>
                <c:pt idx="929">
                  <c:v>0.932195</c:v>
                </c:pt>
                <c:pt idx="930">
                  <c:v>0.93315000000000003</c:v>
                </c:pt>
                <c:pt idx="931">
                  <c:v>0.93410500000000007</c:v>
                </c:pt>
                <c:pt idx="932">
                  <c:v>0.93506</c:v>
                </c:pt>
                <c:pt idx="933">
                  <c:v>0.93601500000000004</c:v>
                </c:pt>
                <c:pt idx="934">
                  <c:v>0.93697000000000008</c:v>
                </c:pt>
                <c:pt idx="935">
                  <c:v>0.93792500000000001</c:v>
                </c:pt>
                <c:pt idx="936">
                  <c:v>0.93888000000000005</c:v>
                </c:pt>
                <c:pt idx="937">
                  <c:v>0.93983500000000009</c:v>
                </c:pt>
                <c:pt idx="938">
                  <c:v>0.9407899999999999</c:v>
                </c:pt>
                <c:pt idx="939">
                  <c:v>0.94174499999999994</c:v>
                </c:pt>
                <c:pt idx="940">
                  <c:v>0.94269999999999998</c:v>
                </c:pt>
                <c:pt idx="941">
                  <c:v>0.94365499999999991</c:v>
                </c:pt>
                <c:pt idx="942">
                  <c:v>0.94460999999999995</c:v>
                </c:pt>
                <c:pt idx="943">
                  <c:v>0.94556499999999999</c:v>
                </c:pt>
                <c:pt idx="944">
                  <c:v>0.94651999999999992</c:v>
                </c:pt>
                <c:pt idx="945">
                  <c:v>0.94747499999999996</c:v>
                </c:pt>
                <c:pt idx="946">
                  <c:v>0.94843</c:v>
                </c:pt>
                <c:pt idx="947">
                  <c:v>0.94938499999999992</c:v>
                </c:pt>
                <c:pt idx="948">
                  <c:v>0.95033999999999996</c:v>
                </c:pt>
                <c:pt idx="949">
                  <c:v>0.951295</c:v>
                </c:pt>
                <c:pt idx="950">
                  <c:v>0.95224999999999993</c:v>
                </c:pt>
                <c:pt idx="951">
                  <c:v>0.95320499999999997</c:v>
                </c:pt>
                <c:pt idx="952">
                  <c:v>0.95416000000000001</c:v>
                </c:pt>
                <c:pt idx="953">
                  <c:v>0.95511499999999994</c:v>
                </c:pt>
                <c:pt idx="954">
                  <c:v>0.95606999999999998</c:v>
                </c:pt>
                <c:pt idx="955">
                  <c:v>0.95702500000000001</c:v>
                </c:pt>
                <c:pt idx="956">
                  <c:v>0.95797999999999994</c:v>
                </c:pt>
                <c:pt idx="957">
                  <c:v>0.95893499999999998</c:v>
                </c:pt>
                <c:pt idx="958">
                  <c:v>0.95988999999999991</c:v>
                </c:pt>
                <c:pt idx="959">
                  <c:v>0.96084499999999995</c:v>
                </c:pt>
                <c:pt idx="960">
                  <c:v>0.96179999999999999</c:v>
                </c:pt>
                <c:pt idx="961">
                  <c:v>0.96275499999999992</c:v>
                </c:pt>
                <c:pt idx="962">
                  <c:v>0.96370999999999996</c:v>
                </c:pt>
                <c:pt idx="963">
                  <c:v>0.96466499999999999</c:v>
                </c:pt>
                <c:pt idx="964">
                  <c:v>0.96561999999999992</c:v>
                </c:pt>
                <c:pt idx="965">
                  <c:v>0.96657499999999996</c:v>
                </c:pt>
                <c:pt idx="966">
                  <c:v>0.96753</c:v>
                </c:pt>
                <c:pt idx="967">
                  <c:v>0.96848499999999993</c:v>
                </c:pt>
                <c:pt idx="968">
                  <c:v>0.96943999999999997</c:v>
                </c:pt>
                <c:pt idx="969">
                  <c:v>0.97039500000000001</c:v>
                </c:pt>
                <c:pt idx="970">
                  <c:v>0.97134999999999994</c:v>
                </c:pt>
                <c:pt idx="971">
                  <c:v>0.97230499999999997</c:v>
                </c:pt>
                <c:pt idx="972">
                  <c:v>0.97326000000000001</c:v>
                </c:pt>
                <c:pt idx="973">
                  <c:v>0.97421499999999994</c:v>
                </c:pt>
                <c:pt idx="974">
                  <c:v>0.97516999999999998</c:v>
                </c:pt>
                <c:pt idx="975">
                  <c:v>0.97612500000000002</c:v>
                </c:pt>
                <c:pt idx="976">
                  <c:v>0.97707999999999995</c:v>
                </c:pt>
                <c:pt idx="977">
                  <c:v>0.97803499999999999</c:v>
                </c:pt>
                <c:pt idx="978">
                  <c:v>0.97899000000000003</c:v>
                </c:pt>
                <c:pt idx="979">
                  <c:v>0.97994499999999995</c:v>
                </c:pt>
                <c:pt idx="980">
                  <c:v>0.98089999999999999</c:v>
                </c:pt>
                <c:pt idx="981">
                  <c:v>0.98185500000000003</c:v>
                </c:pt>
                <c:pt idx="982">
                  <c:v>0.98280999999999996</c:v>
                </c:pt>
                <c:pt idx="983">
                  <c:v>0.983765</c:v>
                </c:pt>
                <c:pt idx="984">
                  <c:v>0.98472000000000004</c:v>
                </c:pt>
                <c:pt idx="985">
                  <c:v>0.98567499999999997</c:v>
                </c:pt>
                <c:pt idx="986">
                  <c:v>0.98663000000000001</c:v>
                </c:pt>
                <c:pt idx="987">
                  <c:v>0.98758499999999994</c:v>
                </c:pt>
                <c:pt idx="988">
                  <c:v>0.98853999999999997</c:v>
                </c:pt>
                <c:pt idx="989">
                  <c:v>0.98949500000000001</c:v>
                </c:pt>
                <c:pt idx="990">
                  <c:v>0.99044999999999994</c:v>
                </c:pt>
                <c:pt idx="991">
                  <c:v>0.99140499999999998</c:v>
                </c:pt>
                <c:pt idx="992">
                  <c:v>0.99236000000000002</c:v>
                </c:pt>
                <c:pt idx="993">
                  <c:v>0.99331499999999995</c:v>
                </c:pt>
                <c:pt idx="994">
                  <c:v>0.99426999999999999</c:v>
                </c:pt>
                <c:pt idx="995">
                  <c:v>0.99522500000000003</c:v>
                </c:pt>
                <c:pt idx="996">
                  <c:v>0.99617999999999995</c:v>
                </c:pt>
                <c:pt idx="997">
                  <c:v>0.99713499999999999</c:v>
                </c:pt>
                <c:pt idx="998">
                  <c:v>0.99809000000000003</c:v>
                </c:pt>
                <c:pt idx="999">
                  <c:v>0.99904499999999996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'REC Calc Ex'!$G$1</c:f>
              <c:strCache>
                <c:ptCount val="1"/>
                <c:pt idx="0">
                  <c:v>VRECs as % of MWh</c:v>
                </c:pt>
              </c:strCache>
            </c:strRef>
          </c:tx>
          <c:marker>
            <c:symbol val="none"/>
          </c:marker>
          <c:cat>
            <c:numRef>
              <c:f>'REC Calc Ex'!$D$2:$D$1002</c:f>
              <c:numCache>
                <c:formatCode>_(* #,##0_);_(* \(#,##0\);_(* "-"??_);_(@_)</c:formatCode>
                <c:ptCount val="1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</c:numCache>
            </c:numRef>
          </c:cat>
          <c:val>
            <c:numRef>
              <c:f>'REC Calc Ex'!$G$2:$G$1001</c:f>
              <c:numCache>
                <c:formatCode>0.00%</c:formatCode>
                <c:ptCount val="10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1E-3</c:v>
                </c:pt>
                <c:pt idx="58">
                  <c:v>2E-3</c:v>
                </c:pt>
                <c:pt idx="59">
                  <c:v>3.0000000000000001E-3</c:v>
                </c:pt>
                <c:pt idx="60">
                  <c:v>4.0000000000000001E-3</c:v>
                </c:pt>
                <c:pt idx="61">
                  <c:v>5.0000000000000001E-3</c:v>
                </c:pt>
                <c:pt idx="62">
                  <c:v>6.0000000000000001E-3</c:v>
                </c:pt>
                <c:pt idx="63">
                  <c:v>7.0000000000000001E-3</c:v>
                </c:pt>
                <c:pt idx="64">
                  <c:v>8.0000000000000002E-3</c:v>
                </c:pt>
                <c:pt idx="65">
                  <c:v>8.9999999999999993E-3</c:v>
                </c:pt>
                <c:pt idx="66">
                  <c:v>0.01</c:v>
                </c:pt>
                <c:pt idx="67">
                  <c:v>1.0999999999999999E-2</c:v>
                </c:pt>
                <c:pt idx="68">
                  <c:v>1.2E-2</c:v>
                </c:pt>
                <c:pt idx="69">
                  <c:v>1.2999999999999999E-2</c:v>
                </c:pt>
                <c:pt idx="70">
                  <c:v>1.4E-2</c:v>
                </c:pt>
                <c:pt idx="71">
                  <c:v>1.4999999999999999E-2</c:v>
                </c:pt>
                <c:pt idx="72">
                  <c:v>1.6E-2</c:v>
                </c:pt>
                <c:pt idx="73">
                  <c:v>1.7000000000000001E-2</c:v>
                </c:pt>
                <c:pt idx="74">
                  <c:v>1.7999999999999999E-2</c:v>
                </c:pt>
                <c:pt idx="75">
                  <c:v>1.9E-2</c:v>
                </c:pt>
                <c:pt idx="76">
                  <c:v>0.02</c:v>
                </c:pt>
                <c:pt idx="77">
                  <c:v>2.1000000000000001E-2</c:v>
                </c:pt>
                <c:pt idx="78">
                  <c:v>2.1999999999999999E-2</c:v>
                </c:pt>
                <c:pt idx="79">
                  <c:v>2.3E-2</c:v>
                </c:pt>
                <c:pt idx="80">
                  <c:v>2.4E-2</c:v>
                </c:pt>
                <c:pt idx="81">
                  <c:v>2.5000000000000001E-2</c:v>
                </c:pt>
                <c:pt idx="82">
                  <c:v>2.5999999999999999E-2</c:v>
                </c:pt>
                <c:pt idx="83">
                  <c:v>2.7E-2</c:v>
                </c:pt>
                <c:pt idx="84">
                  <c:v>2.8000000000000001E-2</c:v>
                </c:pt>
                <c:pt idx="85">
                  <c:v>2.9000000000000001E-2</c:v>
                </c:pt>
                <c:pt idx="86">
                  <c:v>0.03</c:v>
                </c:pt>
                <c:pt idx="87">
                  <c:v>3.1E-2</c:v>
                </c:pt>
                <c:pt idx="88">
                  <c:v>3.2000000000000001E-2</c:v>
                </c:pt>
                <c:pt idx="89">
                  <c:v>3.3000000000000002E-2</c:v>
                </c:pt>
                <c:pt idx="90">
                  <c:v>3.4000000000000002E-2</c:v>
                </c:pt>
                <c:pt idx="91">
                  <c:v>3.5000000000000003E-2</c:v>
                </c:pt>
                <c:pt idx="92">
                  <c:v>3.5999999999999997E-2</c:v>
                </c:pt>
                <c:pt idx="93">
                  <c:v>3.6999999999999998E-2</c:v>
                </c:pt>
                <c:pt idx="94">
                  <c:v>3.7999999999999999E-2</c:v>
                </c:pt>
                <c:pt idx="95">
                  <c:v>3.9E-2</c:v>
                </c:pt>
                <c:pt idx="96">
                  <c:v>0.04</c:v>
                </c:pt>
                <c:pt idx="97">
                  <c:v>4.1000000000000002E-2</c:v>
                </c:pt>
                <c:pt idx="98">
                  <c:v>4.2000000000000003E-2</c:v>
                </c:pt>
                <c:pt idx="99">
                  <c:v>4.2999999999999997E-2</c:v>
                </c:pt>
                <c:pt idx="100">
                  <c:v>4.3999999999999997E-2</c:v>
                </c:pt>
                <c:pt idx="101">
                  <c:v>4.4999999999999998E-2</c:v>
                </c:pt>
                <c:pt idx="102">
                  <c:v>4.5999999999999999E-2</c:v>
                </c:pt>
                <c:pt idx="103">
                  <c:v>4.7E-2</c:v>
                </c:pt>
                <c:pt idx="104">
                  <c:v>4.8000000000000001E-2</c:v>
                </c:pt>
                <c:pt idx="105">
                  <c:v>4.9000000000000002E-2</c:v>
                </c:pt>
                <c:pt idx="106">
                  <c:v>0.05</c:v>
                </c:pt>
                <c:pt idx="107">
                  <c:v>5.0999999999999997E-2</c:v>
                </c:pt>
                <c:pt idx="108">
                  <c:v>5.1999999999999998E-2</c:v>
                </c:pt>
                <c:pt idx="109">
                  <c:v>5.2999999999999999E-2</c:v>
                </c:pt>
                <c:pt idx="110">
                  <c:v>5.3999999999999999E-2</c:v>
                </c:pt>
                <c:pt idx="111">
                  <c:v>5.5E-2</c:v>
                </c:pt>
                <c:pt idx="112">
                  <c:v>5.6000000000000001E-2</c:v>
                </c:pt>
                <c:pt idx="113">
                  <c:v>5.7000000000000002E-2</c:v>
                </c:pt>
                <c:pt idx="114">
                  <c:v>5.8000000000000003E-2</c:v>
                </c:pt>
                <c:pt idx="115">
                  <c:v>5.8999999999999997E-2</c:v>
                </c:pt>
                <c:pt idx="116">
                  <c:v>0.06</c:v>
                </c:pt>
                <c:pt idx="117">
                  <c:v>6.0999999999999999E-2</c:v>
                </c:pt>
                <c:pt idx="118">
                  <c:v>6.2E-2</c:v>
                </c:pt>
                <c:pt idx="119">
                  <c:v>6.3E-2</c:v>
                </c:pt>
                <c:pt idx="120">
                  <c:v>6.4000000000000001E-2</c:v>
                </c:pt>
                <c:pt idx="121">
                  <c:v>6.5000000000000002E-2</c:v>
                </c:pt>
                <c:pt idx="122">
                  <c:v>6.6000000000000003E-2</c:v>
                </c:pt>
                <c:pt idx="123">
                  <c:v>6.7000000000000004E-2</c:v>
                </c:pt>
                <c:pt idx="124">
                  <c:v>6.8000000000000005E-2</c:v>
                </c:pt>
                <c:pt idx="125">
                  <c:v>6.9000000000000006E-2</c:v>
                </c:pt>
                <c:pt idx="126">
                  <c:v>7.0000000000000007E-2</c:v>
                </c:pt>
                <c:pt idx="127">
                  <c:v>7.0999999999999994E-2</c:v>
                </c:pt>
                <c:pt idx="128">
                  <c:v>7.1999999999999995E-2</c:v>
                </c:pt>
                <c:pt idx="129">
                  <c:v>7.2999999999999995E-2</c:v>
                </c:pt>
                <c:pt idx="130">
                  <c:v>7.3999999999999996E-2</c:v>
                </c:pt>
                <c:pt idx="131">
                  <c:v>7.4999999999999997E-2</c:v>
                </c:pt>
                <c:pt idx="132">
                  <c:v>7.5999999999999998E-2</c:v>
                </c:pt>
                <c:pt idx="133">
                  <c:v>7.6999999999999999E-2</c:v>
                </c:pt>
                <c:pt idx="134">
                  <c:v>7.8E-2</c:v>
                </c:pt>
                <c:pt idx="135">
                  <c:v>7.9000000000000001E-2</c:v>
                </c:pt>
                <c:pt idx="136">
                  <c:v>0.08</c:v>
                </c:pt>
                <c:pt idx="137">
                  <c:v>8.1000000000000003E-2</c:v>
                </c:pt>
                <c:pt idx="138">
                  <c:v>8.2000000000000003E-2</c:v>
                </c:pt>
                <c:pt idx="139">
                  <c:v>8.3000000000000004E-2</c:v>
                </c:pt>
                <c:pt idx="140">
                  <c:v>8.4000000000000005E-2</c:v>
                </c:pt>
                <c:pt idx="141">
                  <c:v>8.5000000000000006E-2</c:v>
                </c:pt>
                <c:pt idx="142">
                  <c:v>8.5999999999999993E-2</c:v>
                </c:pt>
                <c:pt idx="143">
                  <c:v>8.6999999999999994E-2</c:v>
                </c:pt>
                <c:pt idx="144">
                  <c:v>8.7999999999999995E-2</c:v>
                </c:pt>
                <c:pt idx="145">
                  <c:v>8.8999999999999996E-2</c:v>
                </c:pt>
                <c:pt idx="146">
                  <c:v>0.09</c:v>
                </c:pt>
                <c:pt idx="147">
                  <c:v>9.0999999999999998E-2</c:v>
                </c:pt>
                <c:pt idx="148">
                  <c:v>9.1999999999999998E-2</c:v>
                </c:pt>
                <c:pt idx="149">
                  <c:v>9.2999999999999999E-2</c:v>
                </c:pt>
                <c:pt idx="150">
                  <c:v>9.4E-2</c:v>
                </c:pt>
                <c:pt idx="151">
                  <c:v>9.5000000000000001E-2</c:v>
                </c:pt>
                <c:pt idx="152">
                  <c:v>9.6000000000000002E-2</c:v>
                </c:pt>
                <c:pt idx="153">
                  <c:v>9.7000000000000003E-2</c:v>
                </c:pt>
                <c:pt idx="154">
                  <c:v>9.8000000000000004E-2</c:v>
                </c:pt>
                <c:pt idx="155">
                  <c:v>9.9000000000000005E-2</c:v>
                </c:pt>
                <c:pt idx="156">
                  <c:v>0.1</c:v>
                </c:pt>
                <c:pt idx="157">
                  <c:v>0.10100000000000001</c:v>
                </c:pt>
                <c:pt idx="158">
                  <c:v>0.10199999999999999</c:v>
                </c:pt>
                <c:pt idx="159">
                  <c:v>0.10299999999999999</c:v>
                </c:pt>
                <c:pt idx="160">
                  <c:v>0.104</c:v>
                </c:pt>
                <c:pt idx="161">
                  <c:v>0.105</c:v>
                </c:pt>
                <c:pt idx="162">
                  <c:v>0.106</c:v>
                </c:pt>
                <c:pt idx="163">
                  <c:v>0.107</c:v>
                </c:pt>
                <c:pt idx="164">
                  <c:v>0.108</c:v>
                </c:pt>
                <c:pt idx="165">
                  <c:v>0.109</c:v>
                </c:pt>
                <c:pt idx="166">
                  <c:v>0.11</c:v>
                </c:pt>
                <c:pt idx="167">
                  <c:v>0.111</c:v>
                </c:pt>
                <c:pt idx="168">
                  <c:v>0.112</c:v>
                </c:pt>
                <c:pt idx="169">
                  <c:v>0.113</c:v>
                </c:pt>
                <c:pt idx="170">
                  <c:v>0.114</c:v>
                </c:pt>
                <c:pt idx="171">
                  <c:v>0.115</c:v>
                </c:pt>
                <c:pt idx="172">
                  <c:v>0.11600000000000001</c:v>
                </c:pt>
                <c:pt idx="173">
                  <c:v>0.11700000000000001</c:v>
                </c:pt>
                <c:pt idx="174">
                  <c:v>0.11799999999999999</c:v>
                </c:pt>
                <c:pt idx="175">
                  <c:v>0.11899999999999999</c:v>
                </c:pt>
                <c:pt idx="176">
                  <c:v>0.12</c:v>
                </c:pt>
                <c:pt idx="177">
                  <c:v>0.121</c:v>
                </c:pt>
                <c:pt idx="178">
                  <c:v>0.122</c:v>
                </c:pt>
                <c:pt idx="179">
                  <c:v>0.123</c:v>
                </c:pt>
                <c:pt idx="180">
                  <c:v>0.124</c:v>
                </c:pt>
                <c:pt idx="181">
                  <c:v>0.125</c:v>
                </c:pt>
                <c:pt idx="182">
                  <c:v>0.126</c:v>
                </c:pt>
                <c:pt idx="183">
                  <c:v>0.127</c:v>
                </c:pt>
                <c:pt idx="184">
                  <c:v>0.128</c:v>
                </c:pt>
                <c:pt idx="185">
                  <c:v>0.129</c:v>
                </c:pt>
                <c:pt idx="186">
                  <c:v>0.13</c:v>
                </c:pt>
                <c:pt idx="187">
                  <c:v>0.13100000000000001</c:v>
                </c:pt>
                <c:pt idx="188">
                  <c:v>0.13200000000000001</c:v>
                </c:pt>
                <c:pt idx="189">
                  <c:v>0.13300000000000001</c:v>
                </c:pt>
                <c:pt idx="190">
                  <c:v>0.13400000000000001</c:v>
                </c:pt>
                <c:pt idx="191">
                  <c:v>0.13500000000000001</c:v>
                </c:pt>
                <c:pt idx="192">
                  <c:v>0.13600000000000001</c:v>
                </c:pt>
                <c:pt idx="193">
                  <c:v>0.13700000000000001</c:v>
                </c:pt>
                <c:pt idx="194">
                  <c:v>0.13800000000000001</c:v>
                </c:pt>
                <c:pt idx="195">
                  <c:v>0.13900000000000001</c:v>
                </c:pt>
                <c:pt idx="196">
                  <c:v>0.14000000000000001</c:v>
                </c:pt>
                <c:pt idx="197">
                  <c:v>0.14099999999999999</c:v>
                </c:pt>
                <c:pt idx="198">
                  <c:v>0.14199999999999999</c:v>
                </c:pt>
                <c:pt idx="199">
                  <c:v>0.14299999999999999</c:v>
                </c:pt>
                <c:pt idx="200">
                  <c:v>0.14399999999999999</c:v>
                </c:pt>
                <c:pt idx="201">
                  <c:v>0.14499999999999999</c:v>
                </c:pt>
                <c:pt idx="202">
                  <c:v>0.14599999999999999</c:v>
                </c:pt>
                <c:pt idx="203">
                  <c:v>0.14699999999999999</c:v>
                </c:pt>
                <c:pt idx="204">
                  <c:v>0.14799999999999999</c:v>
                </c:pt>
                <c:pt idx="205">
                  <c:v>0.14899999999999999</c:v>
                </c:pt>
                <c:pt idx="206">
                  <c:v>0.15</c:v>
                </c:pt>
                <c:pt idx="207">
                  <c:v>0.151</c:v>
                </c:pt>
                <c:pt idx="208">
                  <c:v>0.152</c:v>
                </c:pt>
                <c:pt idx="209">
                  <c:v>0.153</c:v>
                </c:pt>
                <c:pt idx="210">
                  <c:v>0.154</c:v>
                </c:pt>
                <c:pt idx="211">
                  <c:v>0.155</c:v>
                </c:pt>
                <c:pt idx="212">
                  <c:v>0.156</c:v>
                </c:pt>
                <c:pt idx="213">
                  <c:v>0.157</c:v>
                </c:pt>
                <c:pt idx="214">
                  <c:v>0.158</c:v>
                </c:pt>
                <c:pt idx="215">
                  <c:v>0.159</c:v>
                </c:pt>
                <c:pt idx="216">
                  <c:v>0.16</c:v>
                </c:pt>
                <c:pt idx="217">
                  <c:v>0.161</c:v>
                </c:pt>
                <c:pt idx="218">
                  <c:v>0.16200000000000001</c:v>
                </c:pt>
                <c:pt idx="219">
                  <c:v>0.16300000000000001</c:v>
                </c:pt>
                <c:pt idx="220">
                  <c:v>0.16400000000000001</c:v>
                </c:pt>
                <c:pt idx="221">
                  <c:v>0.16500000000000001</c:v>
                </c:pt>
                <c:pt idx="222">
                  <c:v>0.16600000000000001</c:v>
                </c:pt>
                <c:pt idx="223">
                  <c:v>0.16700000000000001</c:v>
                </c:pt>
                <c:pt idx="224">
                  <c:v>0.16800000000000001</c:v>
                </c:pt>
                <c:pt idx="225">
                  <c:v>0.16900000000000001</c:v>
                </c:pt>
                <c:pt idx="226">
                  <c:v>0.17</c:v>
                </c:pt>
                <c:pt idx="227">
                  <c:v>0.17100000000000001</c:v>
                </c:pt>
                <c:pt idx="228">
                  <c:v>0.17199999999999999</c:v>
                </c:pt>
                <c:pt idx="229">
                  <c:v>0.17299999999999999</c:v>
                </c:pt>
                <c:pt idx="230">
                  <c:v>0.17399999999999999</c:v>
                </c:pt>
                <c:pt idx="231">
                  <c:v>0.17499999999999999</c:v>
                </c:pt>
                <c:pt idx="232">
                  <c:v>0.17599999999999999</c:v>
                </c:pt>
                <c:pt idx="233">
                  <c:v>0.17699999999999999</c:v>
                </c:pt>
                <c:pt idx="234">
                  <c:v>0.17799999999999999</c:v>
                </c:pt>
                <c:pt idx="235">
                  <c:v>0.17899999999999999</c:v>
                </c:pt>
                <c:pt idx="236">
                  <c:v>0.18</c:v>
                </c:pt>
                <c:pt idx="237">
                  <c:v>0.18099999999999999</c:v>
                </c:pt>
                <c:pt idx="238">
                  <c:v>0.182</c:v>
                </c:pt>
                <c:pt idx="239">
                  <c:v>0.183</c:v>
                </c:pt>
                <c:pt idx="240">
                  <c:v>0.184</c:v>
                </c:pt>
                <c:pt idx="241">
                  <c:v>0.185</c:v>
                </c:pt>
                <c:pt idx="242">
                  <c:v>0.186</c:v>
                </c:pt>
                <c:pt idx="243">
                  <c:v>0.187</c:v>
                </c:pt>
                <c:pt idx="244">
                  <c:v>0.188</c:v>
                </c:pt>
                <c:pt idx="245">
                  <c:v>0.189</c:v>
                </c:pt>
                <c:pt idx="246">
                  <c:v>0.19</c:v>
                </c:pt>
                <c:pt idx="247">
                  <c:v>0.191</c:v>
                </c:pt>
                <c:pt idx="248">
                  <c:v>0.192</c:v>
                </c:pt>
                <c:pt idx="249">
                  <c:v>0.193</c:v>
                </c:pt>
                <c:pt idx="250">
                  <c:v>0.19400000000000001</c:v>
                </c:pt>
                <c:pt idx="251">
                  <c:v>0.19500000000000001</c:v>
                </c:pt>
                <c:pt idx="252">
                  <c:v>0.19600000000000001</c:v>
                </c:pt>
                <c:pt idx="253">
                  <c:v>0.19700000000000001</c:v>
                </c:pt>
                <c:pt idx="254">
                  <c:v>0.19800000000000001</c:v>
                </c:pt>
                <c:pt idx="255">
                  <c:v>0.19900000000000001</c:v>
                </c:pt>
                <c:pt idx="256">
                  <c:v>0.2</c:v>
                </c:pt>
                <c:pt idx="257">
                  <c:v>0.20100000000000001</c:v>
                </c:pt>
                <c:pt idx="258">
                  <c:v>0.20200000000000001</c:v>
                </c:pt>
                <c:pt idx="259">
                  <c:v>0.20300000000000001</c:v>
                </c:pt>
                <c:pt idx="260">
                  <c:v>0.20399999999999999</c:v>
                </c:pt>
                <c:pt idx="261">
                  <c:v>0.20499999999999999</c:v>
                </c:pt>
                <c:pt idx="262">
                  <c:v>0.20599999999999999</c:v>
                </c:pt>
                <c:pt idx="263">
                  <c:v>0.20699999999999999</c:v>
                </c:pt>
                <c:pt idx="264">
                  <c:v>0.20799999999999999</c:v>
                </c:pt>
                <c:pt idx="265">
                  <c:v>0.20899999999999999</c:v>
                </c:pt>
                <c:pt idx="266">
                  <c:v>0.21</c:v>
                </c:pt>
                <c:pt idx="267">
                  <c:v>0.21099999999999999</c:v>
                </c:pt>
                <c:pt idx="268">
                  <c:v>0.21199999999999999</c:v>
                </c:pt>
                <c:pt idx="269">
                  <c:v>0.21299999999999999</c:v>
                </c:pt>
                <c:pt idx="270">
                  <c:v>0.214</c:v>
                </c:pt>
                <c:pt idx="271">
                  <c:v>0.215</c:v>
                </c:pt>
                <c:pt idx="272">
                  <c:v>0.216</c:v>
                </c:pt>
                <c:pt idx="273">
                  <c:v>0.217</c:v>
                </c:pt>
                <c:pt idx="274">
                  <c:v>0.218</c:v>
                </c:pt>
                <c:pt idx="275">
                  <c:v>0.219</c:v>
                </c:pt>
                <c:pt idx="276">
                  <c:v>0.22</c:v>
                </c:pt>
                <c:pt idx="277">
                  <c:v>0.221</c:v>
                </c:pt>
                <c:pt idx="278">
                  <c:v>0.222</c:v>
                </c:pt>
                <c:pt idx="279">
                  <c:v>0.223</c:v>
                </c:pt>
                <c:pt idx="280">
                  <c:v>0.224</c:v>
                </c:pt>
                <c:pt idx="281">
                  <c:v>0.22500000000000001</c:v>
                </c:pt>
                <c:pt idx="282">
                  <c:v>0.22600000000000001</c:v>
                </c:pt>
                <c:pt idx="283">
                  <c:v>0.22700000000000001</c:v>
                </c:pt>
                <c:pt idx="284">
                  <c:v>0.22800000000000001</c:v>
                </c:pt>
                <c:pt idx="285">
                  <c:v>0.22900000000000001</c:v>
                </c:pt>
                <c:pt idx="286">
                  <c:v>0.23</c:v>
                </c:pt>
                <c:pt idx="287">
                  <c:v>0.23100000000000001</c:v>
                </c:pt>
                <c:pt idx="288">
                  <c:v>0.23200000000000001</c:v>
                </c:pt>
                <c:pt idx="289">
                  <c:v>0.23300000000000001</c:v>
                </c:pt>
                <c:pt idx="290">
                  <c:v>0.23400000000000001</c:v>
                </c:pt>
                <c:pt idx="291">
                  <c:v>0.23499999999999999</c:v>
                </c:pt>
                <c:pt idx="292">
                  <c:v>0.23599999999999999</c:v>
                </c:pt>
                <c:pt idx="293">
                  <c:v>0.23699999999999999</c:v>
                </c:pt>
                <c:pt idx="294">
                  <c:v>0.23799999999999999</c:v>
                </c:pt>
                <c:pt idx="295">
                  <c:v>0.23899999999999999</c:v>
                </c:pt>
                <c:pt idx="296">
                  <c:v>0.24</c:v>
                </c:pt>
                <c:pt idx="297">
                  <c:v>0.24099999999999999</c:v>
                </c:pt>
                <c:pt idx="298">
                  <c:v>0.24199999999999999</c:v>
                </c:pt>
                <c:pt idx="299">
                  <c:v>0.24299999999999999</c:v>
                </c:pt>
                <c:pt idx="300">
                  <c:v>0.24399999999999999</c:v>
                </c:pt>
                <c:pt idx="301">
                  <c:v>0.245</c:v>
                </c:pt>
                <c:pt idx="302">
                  <c:v>0.246</c:v>
                </c:pt>
                <c:pt idx="303">
                  <c:v>0.247</c:v>
                </c:pt>
                <c:pt idx="304">
                  <c:v>0.248</c:v>
                </c:pt>
                <c:pt idx="305">
                  <c:v>0.249</c:v>
                </c:pt>
                <c:pt idx="306">
                  <c:v>0.25</c:v>
                </c:pt>
                <c:pt idx="307">
                  <c:v>0.251</c:v>
                </c:pt>
                <c:pt idx="308">
                  <c:v>0.252</c:v>
                </c:pt>
                <c:pt idx="309">
                  <c:v>0.253</c:v>
                </c:pt>
                <c:pt idx="310">
                  <c:v>0.254</c:v>
                </c:pt>
                <c:pt idx="311">
                  <c:v>0.255</c:v>
                </c:pt>
                <c:pt idx="312">
                  <c:v>0.25600000000000001</c:v>
                </c:pt>
                <c:pt idx="313">
                  <c:v>0.25700000000000001</c:v>
                </c:pt>
                <c:pt idx="314">
                  <c:v>0.25800000000000001</c:v>
                </c:pt>
                <c:pt idx="315">
                  <c:v>0.25900000000000001</c:v>
                </c:pt>
                <c:pt idx="316">
                  <c:v>0.26</c:v>
                </c:pt>
                <c:pt idx="317">
                  <c:v>0.26100000000000001</c:v>
                </c:pt>
                <c:pt idx="318">
                  <c:v>0.26200000000000001</c:v>
                </c:pt>
                <c:pt idx="319">
                  <c:v>0.26300000000000001</c:v>
                </c:pt>
                <c:pt idx="320">
                  <c:v>0.26400000000000001</c:v>
                </c:pt>
                <c:pt idx="321">
                  <c:v>0.26500000000000001</c:v>
                </c:pt>
                <c:pt idx="322">
                  <c:v>0.26600000000000001</c:v>
                </c:pt>
                <c:pt idx="323">
                  <c:v>0.26700000000000002</c:v>
                </c:pt>
                <c:pt idx="324">
                  <c:v>0.26800000000000002</c:v>
                </c:pt>
                <c:pt idx="325">
                  <c:v>0.26900000000000002</c:v>
                </c:pt>
                <c:pt idx="326">
                  <c:v>0.27</c:v>
                </c:pt>
                <c:pt idx="327">
                  <c:v>0.27100000000000002</c:v>
                </c:pt>
                <c:pt idx="328">
                  <c:v>0.27200000000000002</c:v>
                </c:pt>
                <c:pt idx="329">
                  <c:v>0.27300000000000002</c:v>
                </c:pt>
                <c:pt idx="330">
                  <c:v>0.27400000000000002</c:v>
                </c:pt>
                <c:pt idx="331">
                  <c:v>0.27500000000000002</c:v>
                </c:pt>
                <c:pt idx="332">
                  <c:v>0.27600000000000002</c:v>
                </c:pt>
                <c:pt idx="333">
                  <c:v>0.27700000000000002</c:v>
                </c:pt>
                <c:pt idx="334">
                  <c:v>0.27800000000000002</c:v>
                </c:pt>
                <c:pt idx="335">
                  <c:v>0.27900000000000003</c:v>
                </c:pt>
                <c:pt idx="336">
                  <c:v>0.28000000000000003</c:v>
                </c:pt>
                <c:pt idx="337">
                  <c:v>0.28100000000000003</c:v>
                </c:pt>
                <c:pt idx="338">
                  <c:v>0.28199999999999997</c:v>
                </c:pt>
                <c:pt idx="339">
                  <c:v>0.28299999999999997</c:v>
                </c:pt>
                <c:pt idx="340">
                  <c:v>0.28399999999999997</c:v>
                </c:pt>
                <c:pt idx="341">
                  <c:v>0.28499999999999998</c:v>
                </c:pt>
                <c:pt idx="342">
                  <c:v>0.28599999999999998</c:v>
                </c:pt>
                <c:pt idx="343">
                  <c:v>0.28699999999999998</c:v>
                </c:pt>
                <c:pt idx="344">
                  <c:v>0.28799999999999998</c:v>
                </c:pt>
                <c:pt idx="345">
                  <c:v>0.28899999999999998</c:v>
                </c:pt>
                <c:pt idx="346">
                  <c:v>0.28999999999999998</c:v>
                </c:pt>
                <c:pt idx="347">
                  <c:v>0.29099999999999998</c:v>
                </c:pt>
                <c:pt idx="348">
                  <c:v>0.29199999999999998</c:v>
                </c:pt>
                <c:pt idx="349">
                  <c:v>0.29299999999999998</c:v>
                </c:pt>
                <c:pt idx="350">
                  <c:v>0.29399999999999998</c:v>
                </c:pt>
                <c:pt idx="351">
                  <c:v>0.29499999999999998</c:v>
                </c:pt>
                <c:pt idx="352">
                  <c:v>0.29599999999999999</c:v>
                </c:pt>
                <c:pt idx="353">
                  <c:v>0.29699999999999999</c:v>
                </c:pt>
                <c:pt idx="354">
                  <c:v>0.29799999999999999</c:v>
                </c:pt>
                <c:pt idx="355">
                  <c:v>0.29899999999999999</c:v>
                </c:pt>
                <c:pt idx="356">
                  <c:v>0.3</c:v>
                </c:pt>
                <c:pt idx="357">
                  <c:v>0.30099999999999999</c:v>
                </c:pt>
                <c:pt idx="358">
                  <c:v>0.30199999999999999</c:v>
                </c:pt>
                <c:pt idx="359">
                  <c:v>0.30299999999999999</c:v>
                </c:pt>
                <c:pt idx="360">
                  <c:v>0.30399999999999999</c:v>
                </c:pt>
                <c:pt idx="361">
                  <c:v>0.30499999999999999</c:v>
                </c:pt>
                <c:pt idx="362">
                  <c:v>0.30599999999999999</c:v>
                </c:pt>
                <c:pt idx="363">
                  <c:v>0.307</c:v>
                </c:pt>
                <c:pt idx="364">
                  <c:v>0.308</c:v>
                </c:pt>
                <c:pt idx="365">
                  <c:v>0.309</c:v>
                </c:pt>
                <c:pt idx="366">
                  <c:v>0.31</c:v>
                </c:pt>
                <c:pt idx="367">
                  <c:v>0.311</c:v>
                </c:pt>
                <c:pt idx="368">
                  <c:v>0.312</c:v>
                </c:pt>
                <c:pt idx="369">
                  <c:v>0.313</c:v>
                </c:pt>
                <c:pt idx="370">
                  <c:v>0.314</c:v>
                </c:pt>
                <c:pt idx="371">
                  <c:v>0.315</c:v>
                </c:pt>
                <c:pt idx="372">
                  <c:v>0.316</c:v>
                </c:pt>
                <c:pt idx="373">
                  <c:v>0.317</c:v>
                </c:pt>
                <c:pt idx="374">
                  <c:v>0.318</c:v>
                </c:pt>
                <c:pt idx="375">
                  <c:v>0.31900000000000001</c:v>
                </c:pt>
                <c:pt idx="376">
                  <c:v>0.32</c:v>
                </c:pt>
                <c:pt idx="377">
                  <c:v>0.32100000000000001</c:v>
                </c:pt>
                <c:pt idx="378">
                  <c:v>0.32200000000000001</c:v>
                </c:pt>
                <c:pt idx="379">
                  <c:v>0.32300000000000001</c:v>
                </c:pt>
                <c:pt idx="380">
                  <c:v>0.32400000000000001</c:v>
                </c:pt>
                <c:pt idx="381">
                  <c:v>0.32500000000000001</c:v>
                </c:pt>
                <c:pt idx="382">
                  <c:v>0.32600000000000001</c:v>
                </c:pt>
                <c:pt idx="383">
                  <c:v>0.32700000000000001</c:v>
                </c:pt>
                <c:pt idx="384">
                  <c:v>0.32800000000000001</c:v>
                </c:pt>
                <c:pt idx="385">
                  <c:v>0.32900000000000001</c:v>
                </c:pt>
                <c:pt idx="386">
                  <c:v>0.33</c:v>
                </c:pt>
                <c:pt idx="387">
                  <c:v>0.33100000000000002</c:v>
                </c:pt>
                <c:pt idx="388">
                  <c:v>0.33200000000000002</c:v>
                </c:pt>
                <c:pt idx="389">
                  <c:v>0.33300000000000002</c:v>
                </c:pt>
                <c:pt idx="390">
                  <c:v>0.33400000000000002</c:v>
                </c:pt>
                <c:pt idx="391">
                  <c:v>0.33500000000000002</c:v>
                </c:pt>
                <c:pt idx="392">
                  <c:v>0.33600000000000002</c:v>
                </c:pt>
                <c:pt idx="393">
                  <c:v>0.33700000000000002</c:v>
                </c:pt>
                <c:pt idx="394">
                  <c:v>0.33800000000000002</c:v>
                </c:pt>
                <c:pt idx="395">
                  <c:v>0.33900000000000002</c:v>
                </c:pt>
                <c:pt idx="396">
                  <c:v>0.34</c:v>
                </c:pt>
                <c:pt idx="397">
                  <c:v>0.34100000000000003</c:v>
                </c:pt>
                <c:pt idx="398">
                  <c:v>0.34200000000000003</c:v>
                </c:pt>
                <c:pt idx="399">
                  <c:v>0.34300000000000003</c:v>
                </c:pt>
                <c:pt idx="400">
                  <c:v>0.34399999999999997</c:v>
                </c:pt>
                <c:pt idx="401">
                  <c:v>0.34499999999999997</c:v>
                </c:pt>
                <c:pt idx="402">
                  <c:v>0.34599999999999997</c:v>
                </c:pt>
                <c:pt idx="403">
                  <c:v>0.34699999999999998</c:v>
                </c:pt>
                <c:pt idx="404">
                  <c:v>0.34799999999999998</c:v>
                </c:pt>
                <c:pt idx="405">
                  <c:v>0.34899999999999998</c:v>
                </c:pt>
                <c:pt idx="406">
                  <c:v>0.35</c:v>
                </c:pt>
                <c:pt idx="407">
                  <c:v>0.35099999999999998</c:v>
                </c:pt>
                <c:pt idx="408">
                  <c:v>0.35199999999999998</c:v>
                </c:pt>
                <c:pt idx="409">
                  <c:v>0.35299999999999998</c:v>
                </c:pt>
                <c:pt idx="410">
                  <c:v>0.35399999999999998</c:v>
                </c:pt>
                <c:pt idx="411">
                  <c:v>0.35499999999999998</c:v>
                </c:pt>
                <c:pt idx="412">
                  <c:v>0.35599999999999998</c:v>
                </c:pt>
                <c:pt idx="413">
                  <c:v>0.35699999999999998</c:v>
                </c:pt>
                <c:pt idx="414">
                  <c:v>0.35799999999999998</c:v>
                </c:pt>
                <c:pt idx="415">
                  <c:v>0.35899999999999999</c:v>
                </c:pt>
                <c:pt idx="416">
                  <c:v>0.36</c:v>
                </c:pt>
                <c:pt idx="417">
                  <c:v>0.36099999999999999</c:v>
                </c:pt>
                <c:pt idx="418">
                  <c:v>0.36199999999999999</c:v>
                </c:pt>
                <c:pt idx="419">
                  <c:v>0.36299999999999999</c:v>
                </c:pt>
                <c:pt idx="420">
                  <c:v>0.36399999999999999</c:v>
                </c:pt>
                <c:pt idx="421">
                  <c:v>0.36499999999999999</c:v>
                </c:pt>
                <c:pt idx="422">
                  <c:v>0.36599999999999999</c:v>
                </c:pt>
                <c:pt idx="423">
                  <c:v>0.36699999999999999</c:v>
                </c:pt>
                <c:pt idx="424">
                  <c:v>0.36799999999999999</c:v>
                </c:pt>
                <c:pt idx="425">
                  <c:v>0.36899999999999999</c:v>
                </c:pt>
                <c:pt idx="426">
                  <c:v>0.37</c:v>
                </c:pt>
                <c:pt idx="427">
                  <c:v>0.371</c:v>
                </c:pt>
                <c:pt idx="428">
                  <c:v>0.372</c:v>
                </c:pt>
                <c:pt idx="429">
                  <c:v>0.373</c:v>
                </c:pt>
                <c:pt idx="430">
                  <c:v>0.374</c:v>
                </c:pt>
                <c:pt idx="431">
                  <c:v>0.375</c:v>
                </c:pt>
                <c:pt idx="432">
                  <c:v>0.376</c:v>
                </c:pt>
                <c:pt idx="433">
                  <c:v>0.377</c:v>
                </c:pt>
                <c:pt idx="434">
                  <c:v>0.378</c:v>
                </c:pt>
                <c:pt idx="435">
                  <c:v>0.379</c:v>
                </c:pt>
                <c:pt idx="436">
                  <c:v>0.38</c:v>
                </c:pt>
                <c:pt idx="437">
                  <c:v>0.38100000000000001</c:v>
                </c:pt>
                <c:pt idx="438">
                  <c:v>0.38200000000000001</c:v>
                </c:pt>
                <c:pt idx="439">
                  <c:v>0.38300000000000001</c:v>
                </c:pt>
                <c:pt idx="440">
                  <c:v>0.38400000000000001</c:v>
                </c:pt>
                <c:pt idx="441">
                  <c:v>0.38500000000000001</c:v>
                </c:pt>
                <c:pt idx="442">
                  <c:v>0.38600000000000001</c:v>
                </c:pt>
                <c:pt idx="443">
                  <c:v>0.38700000000000001</c:v>
                </c:pt>
                <c:pt idx="444">
                  <c:v>0.38800000000000001</c:v>
                </c:pt>
                <c:pt idx="445">
                  <c:v>0.38900000000000001</c:v>
                </c:pt>
                <c:pt idx="446">
                  <c:v>0.39</c:v>
                </c:pt>
                <c:pt idx="447">
                  <c:v>0.39100000000000001</c:v>
                </c:pt>
                <c:pt idx="448">
                  <c:v>0.39200000000000002</c:v>
                </c:pt>
                <c:pt idx="449">
                  <c:v>0.39300000000000002</c:v>
                </c:pt>
                <c:pt idx="450">
                  <c:v>0.39400000000000002</c:v>
                </c:pt>
                <c:pt idx="451">
                  <c:v>0.39500000000000002</c:v>
                </c:pt>
                <c:pt idx="452">
                  <c:v>0.39600000000000002</c:v>
                </c:pt>
                <c:pt idx="453">
                  <c:v>0.39700000000000002</c:v>
                </c:pt>
                <c:pt idx="454">
                  <c:v>0.39800000000000002</c:v>
                </c:pt>
                <c:pt idx="455">
                  <c:v>0.39900000000000002</c:v>
                </c:pt>
                <c:pt idx="456">
                  <c:v>0.4</c:v>
                </c:pt>
                <c:pt idx="457">
                  <c:v>0.40100000000000002</c:v>
                </c:pt>
                <c:pt idx="458">
                  <c:v>0.40200000000000002</c:v>
                </c:pt>
                <c:pt idx="459">
                  <c:v>0.40300000000000002</c:v>
                </c:pt>
                <c:pt idx="460">
                  <c:v>0.40400000000000003</c:v>
                </c:pt>
                <c:pt idx="461">
                  <c:v>0.40500000000000003</c:v>
                </c:pt>
                <c:pt idx="462">
                  <c:v>0.40600000000000003</c:v>
                </c:pt>
                <c:pt idx="463">
                  <c:v>0.40699999999999997</c:v>
                </c:pt>
                <c:pt idx="464">
                  <c:v>0.40799999999999997</c:v>
                </c:pt>
                <c:pt idx="465">
                  <c:v>0.40899999999999997</c:v>
                </c:pt>
                <c:pt idx="466">
                  <c:v>0.41</c:v>
                </c:pt>
                <c:pt idx="467">
                  <c:v>0.41099999999999998</c:v>
                </c:pt>
                <c:pt idx="468">
                  <c:v>0.41199999999999998</c:v>
                </c:pt>
                <c:pt idx="469">
                  <c:v>0.41299999999999998</c:v>
                </c:pt>
                <c:pt idx="470">
                  <c:v>0.41399999999999998</c:v>
                </c:pt>
                <c:pt idx="471">
                  <c:v>0.41499999999999998</c:v>
                </c:pt>
                <c:pt idx="472">
                  <c:v>0.41599999999999998</c:v>
                </c:pt>
                <c:pt idx="473">
                  <c:v>0.41699999999999998</c:v>
                </c:pt>
                <c:pt idx="474">
                  <c:v>0.41799999999999998</c:v>
                </c:pt>
                <c:pt idx="475">
                  <c:v>0.41899999999999998</c:v>
                </c:pt>
                <c:pt idx="476">
                  <c:v>0.42</c:v>
                </c:pt>
                <c:pt idx="477">
                  <c:v>0.42099999999999999</c:v>
                </c:pt>
                <c:pt idx="478">
                  <c:v>0.42199999999999999</c:v>
                </c:pt>
                <c:pt idx="479">
                  <c:v>0.42299999999999999</c:v>
                </c:pt>
                <c:pt idx="480">
                  <c:v>0.42399999999999999</c:v>
                </c:pt>
                <c:pt idx="481">
                  <c:v>0.42499999999999999</c:v>
                </c:pt>
                <c:pt idx="482">
                  <c:v>0.42599999999999999</c:v>
                </c:pt>
                <c:pt idx="483">
                  <c:v>0.42699999999999999</c:v>
                </c:pt>
                <c:pt idx="484">
                  <c:v>0.42799999999999999</c:v>
                </c:pt>
                <c:pt idx="485">
                  <c:v>0.42899999999999999</c:v>
                </c:pt>
                <c:pt idx="486">
                  <c:v>0.43</c:v>
                </c:pt>
                <c:pt idx="487">
                  <c:v>0.43099999999999999</c:v>
                </c:pt>
                <c:pt idx="488">
                  <c:v>0.432</c:v>
                </c:pt>
                <c:pt idx="489">
                  <c:v>0.433</c:v>
                </c:pt>
                <c:pt idx="490">
                  <c:v>0.434</c:v>
                </c:pt>
                <c:pt idx="491">
                  <c:v>0.435</c:v>
                </c:pt>
                <c:pt idx="492">
                  <c:v>0.436</c:v>
                </c:pt>
                <c:pt idx="493">
                  <c:v>0.437</c:v>
                </c:pt>
                <c:pt idx="494">
                  <c:v>0.438</c:v>
                </c:pt>
                <c:pt idx="495">
                  <c:v>0.439</c:v>
                </c:pt>
                <c:pt idx="496">
                  <c:v>0.44</c:v>
                </c:pt>
                <c:pt idx="497">
                  <c:v>0.441</c:v>
                </c:pt>
                <c:pt idx="498">
                  <c:v>0.442</c:v>
                </c:pt>
                <c:pt idx="499">
                  <c:v>0.443</c:v>
                </c:pt>
                <c:pt idx="500">
                  <c:v>0.44400000000000001</c:v>
                </c:pt>
                <c:pt idx="501">
                  <c:v>0.44500000000000001</c:v>
                </c:pt>
                <c:pt idx="502">
                  <c:v>0.44600000000000001</c:v>
                </c:pt>
                <c:pt idx="503">
                  <c:v>0.44700000000000001</c:v>
                </c:pt>
                <c:pt idx="504">
                  <c:v>0.44800000000000001</c:v>
                </c:pt>
                <c:pt idx="505">
                  <c:v>0.44900000000000001</c:v>
                </c:pt>
                <c:pt idx="506">
                  <c:v>0.45</c:v>
                </c:pt>
                <c:pt idx="507">
                  <c:v>0.45100000000000001</c:v>
                </c:pt>
                <c:pt idx="508">
                  <c:v>0.45200000000000001</c:v>
                </c:pt>
                <c:pt idx="509">
                  <c:v>0.45300000000000001</c:v>
                </c:pt>
                <c:pt idx="510">
                  <c:v>0.45400000000000001</c:v>
                </c:pt>
                <c:pt idx="511">
                  <c:v>0.45500000000000002</c:v>
                </c:pt>
                <c:pt idx="512">
                  <c:v>0.45600000000000002</c:v>
                </c:pt>
                <c:pt idx="513">
                  <c:v>0.45700000000000002</c:v>
                </c:pt>
                <c:pt idx="514">
                  <c:v>0.45800000000000002</c:v>
                </c:pt>
                <c:pt idx="515">
                  <c:v>0.45900000000000002</c:v>
                </c:pt>
                <c:pt idx="516">
                  <c:v>0.46</c:v>
                </c:pt>
                <c:pt idx="517">
                  <c:v>0.46100000000000002</c:v>
                </c:pt>
                <c:pt idx="518">
                  <c:v>0.46200000000000002</c:v>
                </c:pt>
                <c:pt idx="519">
                  <c:v>0.46300000000000002</c:v>
                </c:pt>
                <c:pt idx="520">
                  <c:v>0.46400000000000002</c:v>
                </c:pt>
                <c:pt idx="521">
                  <c:v>0.46500000000000002</c:v>
                </c:pt>
                <c:pt idx="522">
                  <c:v>0.46600000000000003</c:v>
                </c:pt>
                <c:pt idx="523">
                  <c:v>0.46700000000000003</c:v>
                </c:pt>
                <c:pt idx="524">
                  <c:v>0.46800000000000003</c:v>
                </c:pt>
                <c:pt idx="525">
                  <c:v>0.46899999999999997</c:v>
                </c:pt>
                <c:pt idx="526">
                  <c:v>0.47</c:v>
                </c:pt>
                <c:pt idx="527">
                  <c:v>0.47099999999999997</c:v>
                </c:pt>
                <c:pt idx="528">
                  <c:v>0.47199999999999998</c:v>
                </c:pt>
                <c:pt idx="529">
                  <c:v>0.47299999999999998</c:v>
                </c:pt>
                <c:pt idx="530">
                  <c:v>0.47399999999999998</c:v>
                </c:pt>
                <c:pt idx="531">
                  <c:v>0.47499999999999998</c:v>
                </c:pt>
                <c:pt idx="532">
                  <c:v>0.47599999999999998</c:v>
                </c:pt>
                <c:pt idx="533">
                  <c:v>0.47699999999999998</c:v>
                </c:pt>
                <c:pt idx="534">
                  <c:v>0.47799999999999998</c:v>
                </c:pt>
                <c:pt idx="535">
                  <c:v>0.47899999999999998</c:v>
                </c:pt>
                <c:pt idx="536">
                  <c:v>0.48</c:v>
                </c:pt>
                <c:pt idx="537">
                  <c:v>0.48099999999999998</c:v>
                </c:pt>
                <c:pt idx="538">
                  <c:v>0.48199999999999998</c:v>
                </c:pt>
                <c:pt idx="539">
                  <c:v>0.48299999999999998</c:v>
                </c:pt>
                <c:pt idx="540">
                  <c:v>0.48399999999999999</c:v>
                </c:pt>
                <c:pt idx="541">
                  <c:v>0.48499999999999999</c:v>
                </c:pt>
                <c:pt idx="542">
                  <c:v>0.48599999999999999</c:v>
                </c:pt>
                <c:pt idx="543">
                  <c:v>0.48699999999999999</c:v>
                </c:pt>
                <c:pt idx="544">
                  <c:v>0.48799999999999999</c:v>
                </c:pt>
                <c:pt idx="545">
                  <c:v>0.48899999999999999</c:v>
                </c:pt>
                <c:pt idx="546">
                  <c:v>0.49</c:v>
                </c:pt>
                <c:pt idx="547">
                  <c:v>0.49099999999999999</c:v>
                </c:pt>
                <c:pt idx="548">
                  <c:v>0.49199999999999999</c:v>
                </c:pt>
                <c:pt idx="549">
                  <c:v>0.49299999999999999</c:v>
                </c:pt>
                <c:pt idx="550">
                  <c:v>0.49399999999999999</c:v>
                </c:pt>
                <c:pt idx="551">
                  <c:v>0.495</c:v>
                </c:pt>
                <c:pt idx="552">
                  <c:v>0.496</c:v>
                </c:pt>
                <c:pt idx="553">
                  <c:v>0.497</c:v>
                </c:pt>
                <c:pt idx="554">
                  <c:v>0.498</c:v>
                </c:pt>
                <c:pt idx="555">
                  <c:v>0.499</c:v>
                </c:pt>
                <c:pt idx="556">
                  <c:v>0.5</c:v>
                </c:pt>
                <c:pt idx="557">
                  <c:v>0.501</c:v>
                </c:pt>
                <c:pt idx="558">
                  <c:v>0.502</c:v>
                </c:pt>
                <c:pt idx="559">
                  <c:v>0.503</c:v>
                </c:pt>
                <c:pt idx="560">
                  <c:v>0.504</c:v>
                </c:pt>
                <c:pt idx="561">
                  <c:v>0.505</c:v>
                </c:pt>
                <c:pt idx="562">
                  <c:v>0.50600000000000001</c:v>
                </c:pt>
                <c:pt idx="563">
                  <c:v>0.50700000000000001</c:v>
                </c:pt>
                <c:pt idx="564">
                  <c:v>0.50800000000000001</c:v>
                </c:pt>
                <c:pt idx="565">
                  <c:v>0.50900000000000001</c:v>
                </c:pt>
                <c:pt idx="566">
                  <c:v>0.51</c:v>
                </c:pt>
                <c:pt idx="567">
                  <c:v>0.51100000000000001</c:v>
                </c:pt>
                <c:pt idx="568">
                  <c:v>0.51200000000000001</c:v>
                </c:pt>
                <c:pt idx="569">
                  <c:v>0.51300000000000001</c:v>
                </c:pt>
                <c:pt idx="570">
                  <c:v>0.51400000000000001</c:v>
                </c:pt>
                <c:pt idx="571">
                  <c:v>0.51500000000000001</c:v>
                </c:pt>
                <c:pt idx="572">
                  <c:v>0.51600000000000001</c:v>
                </c:pt>
                <c:pt idx="573">
                  <c:v>0.51700000000000002</c:v>
                </c:pt>
                <c:pt idx="574">
                  <c:v>0.51800000000000002</c:v>
                </c:pt>
                <c:pt idx="575">
                  <c:v>0.51900000000000002</c:v>
                </c:pt>
                <c:pt idx="576">
                  <c:v>0.52</c:v>
                </c:pt>
                <c:pt idx="577">
                  <c:v>0.52100000000000002</c:v>
                </c:pt>
                <c:pt idx="578">
                  <c:v>0.52200000000000002</c:v>
                </c:pt>
                <c:pt idx="579">
                  <c:v>0.52300000000000002</c:v>
                </c:pt>
                <c:pt idx="580">
                  <c:v>0.52400000000000002</c:v>
                </c:pt>
                <c:pt idx="581">
                  <c:v>0.52500000000000002</c:v>
                </c:pt>
                <c:pt idx="582">
                  <c:v>0.52600000000000002</c:v>
                </c:pt>
                <c:pt idx="583">
                  <c:v>0.52700000000000002</c:v>
                </c:pt>
                <c:pt idx="584">
                  <c:v>0.52800000000000002</c:v>
                </c:pt>
                <c:pt idx="585">
                  <c:v>0.52900000000000003</c:v>
                </c:pt>
                <c:pt idx="586">
                  <c:v>0.53</c:v>
                </c:pt>
                <c:pt idx="587">
                  <c:v>0.53100000000000003</c:v>
                </c:pt>
                <c:pt idx="588">
                  <c:v>0.53200000000000003</c:v>
                </c:pt>
                <c:pt idx="589">
                  <c:v>0.53300000000000003</c:v>
                </c:pt>
                <c:pt idx="590">
                  <c:v>0.53400000000000003</c:v>
                </c:pt>
                <c:pt idx="591">
                  <c:v>0.53500000000000003</c:v>
                </c:pt>
                <c:pt idx="592">
                  <c:v>0.53600000000000003</c:v>
                </c:pt>
                <c:pt idx="593">
                  <c:v>0.53700000000000003</c:v>
                </c:pt>
                <c:pt idx="594">
                  <c:v>0.53800000000000003</c:v>
                </c:pt>
                <c:pt idx="595">
                  <c:v>0.53900000000000003</c:v>
                </c:pt>
                <c:pt idx="596">
                  <c:v>0.54</c:v>
                </c:pt>
                <c:pt idx="597">
                  <c:v>0.54100000000000004</c:v>
                </c:pt>
                <c:pt idx="598">
                  <c:v>0.54200000000000004</c:v>
                </c:pt>
                <c:pt idx="599">
                  <c:v>0.54300000000000004</c:v>
                </c:pt>
                <c:pt idx="600">
                  <c:v>0.54400000000000004</c:v>
                </c:pt>
                <c:pt idx="601">
                  <c:v>0.54500000000000004</c:v>
                </c:pt>
                <c:pt idx="602">
                  <c:v>0.54600000000000004</c:v>
                </c:pt>
                <c:pt idx="603">
                  <c:v>0.54700000000000004</c:v>
                </c:pt>
                <c:pt idx="604">
                  <c:v>0.54800000000000004</c:v>
                </c:pt>
                <c:pt idx="605">
                  <c:v>0.54900000000000004</c:v>
                </c:pt>
                <c:pt idx="606">
                  <c:v>0.55000000000000004</c:v>
                </c:pt>
                <c:pt idx="607">
                  <c:v>0.55100000000000005</c:v>
                </c:pt>
                <c:pt idx="608">
                  <c:v>0.55200000000000005</c:v>
                </c:pt>
                <c:pt idx="609">
                  <c:v>0.55300000000000005</c:v>
                </c:pt>
                <c:pt idx="610">
                  <c:v>0.55400000000000005</c:v>
                </c:pt>
                <c:pt idx="611">
                  <c:v>0.55500000000000005</c:v>
                </c:pt>
                <c:pt idx="612">
                  <c:v>0.55600000000000005</c:v>
                </c:pt>
                <c:pt idx="613">
                  <c:v>0.55700000000000005</c:v>
                </c:pt>
                <c:pt idx="614">
                  <c:v>0.55800000000000005</c:v>
                </c:pt>
                <c:pt idx="615">
                  <c:v>0.55900000000000005</c:v>
                </c:pt>
                <c:pt idx="616">
                  <c:v>0.56000000000000005</c:v>
                </c:pt>
                <c:pt idx="617">
                  <c:v>0.56100000000000005</c:v>
                </c:pt>
                <c:pt idx="618">
                  <c:v>0.56200000000000006</c:v>
                </c:pt>
                <c:pt idx="619">
                  <c:v>0.56299999999999994</c:v>
                </c:pt>
                <c:pt idx="620">
                  <c:v>0.56399999999999995</c:v>
                </c:pt>
                <c:pt idx="621">
                  <c:v>0.56499999999999995</c:v>
                </c:pt>
                <c:pt idx="622">
                  <c:v>0.56599999999999995</c:v>
                </c:pt>
                <c:pt idx="623">
                  <c:v>0.56699999999999995</c:v>
                </c:pt>
                <c:pt idx="624">
                  <c:v>0.56799999999999995</c:v>
                </c:pt>
                <c:pt idx="625">
                  <c:v>0.56899999999999995</c:v>
                </c:pt>
                <c:pt idx="626">
                  <c:v>0.56999999999999995</c:v>
                </c:pt>
                <c:pt idx="627">
                  <c:v>0.57099999999999995</c:v>
                </c:pt>
                <c:pt idx="628">
                  <c:v>0.57199999999999995</c:v>
                </c:pt>
                <c:pt idx="629">
                  <c:v>0.57299999999999995</c:v>
                </c:pt>
                <c:pt idx="630">
                  <c:v>0.57399999999999995</c:v>
                </c:pt>
                <c:pt idx="631">
                  <c:v>0.57499999999999996</c:v>
                </c:pt>
                <c:pt idx="632">
                  <c:v>0.57599999999999996</c:v>
                </c:pt>
                <c:pt idx="633">
                  <c:v>0.57699999999999996</c:v>
                </c:pt>
                <c:pt idx="634">
                  <c:v>0.57799999999999996</c:v>
                </c:pt>
                <c:pt idx="635">
                  <c:v>0.57899999999999996</c:v>
                </c:pt>
                <c:pt idx="636">
                  <c:v>0.57999999999999996</c:v>
                </c:pt>
                <c:pt idx="637">
                  <c:v>0.58099999999999996</c:v>
                </c:pt>
                <c:pt idx="638">
                  <c:v>0.58199999999999996</c:v>
                </c:pt>
                <c:pt idx="639">
                  <c:v>0.58299999999999996</c:v>
                </c:pt>
                <c:pt idx="640">
                  <c:v>0.58399999999999996</c:v>
                </c:pt>
                <c:pt idx="641">
                  <c:v>0.58499999999999996</c:v>
                </c:pt>
                <c:pt idx="642">
                  <c:v>0.58599999999999997</c:v>
                </c:pt>
                <c:pt idx="643">
                  <c:v>0.58699999999999997</c:v>
                </c:pt>
                <c:pt idx="644">
                  <c:v>0.58799999999999997</c:v>
                </c:pt>
                <c:pt idx="645">
                  <c:v>0.58899999999999997</c:v>
                </c:pt>
                <c:pt idx="646">
                  <c:v>0.59</c:v>
                </c:pt>
                <c:pt idx="647">
                  <c:v>0.59099999999999997</c:v>
                </c:pt>
                <c:pt idx="648">
                  <c:v>0.59199999999999997</c:v>
                </c:pt>
                <c:pt idx="649">
                  <c:v>0.59299999999999997</c:v>
                </c:pt>
                <c:pt idx="650">
                  <c:v>0.59399999999999997</c:v>
                </c:pt>
                <c:pt idx="651">
                  <c:v>0.59499999999999997</c:v>
                </c:pt>
                <c:pt idx="652">
                  <c:v>0.59599999999999997</c:v>
                </c:pt>
                <c:pt idx="653">
                  <c:v>0.59699999999999998</c:v>
                </c:pt>
                <c:pt idx="654">
                  <c:v>0.59799999999999998</c:v>
                </c:pt>
                <c:pt idx="655">
                  <c:v>0.59899999999999998</c:v>
                </c:pt>
                <c:pt idx="656">
                  <c:v>0.6</c:v>
                </c:pt>
                <c:pt idx="657">
                  <c:v>0.60099999999999998</c:v>
                </c:pt>
                <c:pt idx="658">
                  <c:v>0.60199999999999998</c:v>
                </c:pt>
                <c:pt idx="659">
                  <c:v>0.60299999999999998</c:v>
                </c:pt>
                <c:pt idx="660">
                  <c:v>0.60399999999999998</c:v>
                </c:pt>
                <c:pt idx="661">
                  <c:v>0.60499999999999998</c:v>
                </c:pt>
                <c:pt idx="662">
                  <c:v>0.60599999999999998</c:v>
                </c:pt>
                <c:pt idx="663">
                  <c:v>0.60699999999999998</c:v>
                </c:pt>
                <c:pt idx="664">
                  <c:v>0.60799999999999998</c:v>
                </c:pt>
                <c:pt idx="665">
                  <c:v>0.60899999999999999</c:v>
                </c:pt>
                <c:pt idx="666">
                  <c:v>0.61</c:v>
                </c:pt>
                <c:pt idx="667">
                  <c:v>0.61099999999999999</c:v>
                </c:pt>
                <c:pt idx="668">
                  <c:v>0.61199999999999999</c:v>
                </c:pt>
                <c:pt idx="669">
                  <c:v>0.61299999999999999</c:v>
                </c:pt>
                <c:pt idx="670">
                  <c:v>0.61399999999999999</c:v>
                </c:pt>
                <c:pt idx="671">
                  <c:v>0.61499999999999999</c:v>
                </c:pt>
                <c:pt idx="672">
                  <c:v>0.61599999999999999</c:v>
                </c:pt>
                <c:pt idx="673">
                  <c:v>0.61699999999999999</c:v>
                </c:pt>
                <c:pt idx="674">
                  <c:v>0.61799999999999999</c:v>
                </c:pt>
                <c:pt idx="675">
                  <c:v>0.61899999999999999</c:v>
                </c:pt>
                <c:pt idx="676">
                  <c:v>0.62</c:v>
                </c:pt>
                <c:pt idx="677">
                  <c:v>0.621</c:v>
                </c:pt>
                <c:pt idx="678">
                  <c:v>0.622</c:v>
                </c:pt>
                <c:pt idx="679">
                  <c:v>0.623</c:v>
                </c:pt>
                <c:pt idx="680">
                  <c:v>0.624</c:v>
                </c:pt>
                <c:pt idx="681">
                  <c:v>0.625</c:v>
                </c:pt>
                <c:pt idx="682">
                  <c:v>0.626</c:v>
                </c:pt>
                <c:pt idx="683">
                  <c:v>0.627</c:v>
                </c:pt>
                <c:pt idx="684">
                  <c:v>0.628</c:v>
                </c:pt>
                <c:pt idx="685">
                  <c:v>0.629</c:v>
                </c:pt>
                <c:pt idx="686">
                  <c:v>0.63</c:v>
                </c:pt>
                <c:pt idx="687">
                  <c:v>0.63100000000000001</c:v>
                </c:pt>
                <c:pt idx="688">
                  <c:v>0.63200000000000001</c:v>
                </c:pt>
                <c:pt idx="689">
                  <c:v>0.63300000000000001</c:v>
                </c:pt>
                <c:pt idx="690">
                  <c:v>0.63400000000000001</c:v>
                </c:pt>
                <c:pt idx="691">
                  <c:v>0.63500000000000001</c:v>
                </c:pt>
                <c:pt idx="692">
                  <c:v>0.63600000000000001</c:v>
                </c:pt>
                <c:pt idx="693">
                  <c:v>0.63700000000000001</c:v>
                </c:pt>
                <c:pt idx="694">
                  <c:v>0.63800000000000001</c:v>
                </c:pt>
                <c:pt idx="695">
                  <c:v>0.63900000000000001</c:v>
                </c:pt>
                <c:pt idx="696">
                  <c:v>0.64</c:v>
                </c:pt>
                <c:pt idx="697">
                  <c:v>0.64100000000000001</c:v>
                </c:pt>
                <c:pt idx="698">
                  <c:v>0.64200000000000002</c:v>
                </c:pt>
                <c:pt idx="699">
                  <c:v>0.64300000000000002</c:v>
                </c:pt>
                <c:pt idx="700">
                  <c:v>0.64400000000000002</c:v>
                </c:pt>
                <c:pt idx="701">
                  <c:v>0.64500000000000002</c:v>
                </c:pt>
                <c:pt idx="702">
                  <c:v>0.64600000000000002</c:v>
                </c:pt>
                <c:pt idx="703">
                  <c:v>0.64700000000000002</c:v>
                </c:pt>
                <c:pt idx="704">
                  <c:v>0.64800000000000002</c:v>
                </c:pt>
                <c:pt idx="705">
                  <c:v>0.64900000000000002</c:v>
                </c:pt>
                <c:pt idx="706">
                  <c:v>0.65</c:v>
                </c:pt>
                <c:pt idx="707">
                  <c:v>0.65100000000000002</c:v>
                </c:pt>
                <c:pt idx="708">
                  <c:v>0.65200000000000002</c:v>
                </c:pt>
                <c:pt idx="709">
                  <c:v>0.65300000000000002</c:v>
                </c:pt>
                <c:pt idx="710">
                  <c:v>0.65400000000000003</c:v>
                </c:pt>
                <c:pt idx="711">
                  <c:v>0.65500000000000003</c:v>
                </c:pt>
                <c:pt idx="712">
                  <c:v>0.65600000000000003</c:v>
                </c:pt>
                <c:pt idx="713">
                  <c:v>0.65700000000000003</c:v>
                </c:pt>
                <c:pt idx="714">
                  <c:v>0.65800000000000003</c:v>
                </c:pt>
                <c:pt idx="715">
                  <c:v>0.65900000000000003</c:v>
                </c:pt>
                <c:pt idx="716">
                  <c:v>0.66</c:v>
                </c:pt>
                <c:pt idx="717">
                  <c:v>0.66100000000000003</c:v>
                </c:pt>
                <c:pt idx="718">
                  <c:v>0.66200000000000003</c:v>
                </c:pt>
                <c:pt idx="719">
                  <c:v>0.66300000000000003</c:v>
                </c:pt>
                <c:pt idx="720">
                  <c:v>0.66400000000000003</c:v>
                </c:pt>
                <c:pt idx="721">
                  <c:v>0.66500000000000004</c:v>
                </c:pt>
                <c:pt idx="722">
                  <c:v>0.66600000000000004</c:v>
                </c:pt>
                <c:pt idx="723">
                  <c:v>0.66700000000000004</c:v>
                </c:pt>
                <c:pt idx="724">
                  <c:v>0.66800000000000004</c:v>
                </c:pt>
                <c:pt idx="725">
                  <c:v>0.66900000000000004</c:v>
                </c:pt>
                <c:pt idx="726">
                  <c:v>0.67</c:v>
                </c:pt>
                <c:pt idx="727">
                  <c:v>0.67100000000000004</c:v>
                </c:pt>
                <c:pt idx="728">
                  <c:v>0.67200000000000004</c:v>
                </c:pt>
                <c:pt idx="729">
                  <c:v>0.67300000000000004</c:v>
                </c:pt>
                <c:pt idx="730">
                  <c:v>0.67400000000000004</c:v>
                </c:pt>
                <c:pt idx="731">
                  <c:v>0.67500000000000004</c:v>
                </c:pt>
                <c:pt idx="732">
                  <c:v>0.67600000000000005</c:v>
                </c:pt>
                <c:pt idx="733">
                  <c:v>0.67700000000000005</c:v>
                </c:pt>
                <c:pt idx="734">
                  <c:v>0.67800000000000005</c:v>
                </c:pt>
                <c:pt idx="735">
                  <c:v>0.67900000000000005</c:v>
                </c:pt>
                <c:pt idx="736">
                  <c:v>0.68</c:v>
                </c:pt>
                <c:pt idx="737">
                  <c:v>0.68100000000000005</c:v>
                </c:pt>
                <c:pt idx="738">
                  <c:v>0.68200000000000005</c:v>
                </c:pt>
                <c:pt idx="739">
                  <c:v>0.68300000000000005</c:v>
                </c:pt>
                <c:pt idx="740">
                  <c:v>0.68400000000000005</c:v>
                </c:pt>
                <c:pt idx="741">
                  <c:v>0.68500000000000005</c:v>
                </c:pt>
                <c:pt idx="742">
                  <c:v>0.68600000000000005</c:v>
                </c:pt>
                <c:pt idx="743">
                  <c:v>0.68700000000000006</c:v>
                </c:pt>
                <c:pt idx="744">
                  <c:v>0.68799999999999994</c:v>
                </c:pt>
                <c:pt idx="745">
                  <c:v>0.68899999999999995</c:v>
                </c:pt>
                <c:pt idx="746">
                  <c:v>0.69</c:v>
                </c:pt>
                <c:pt idx="747">
                  <c:v>0.69099999999999995</c:v>
                </c:pt>
                <c:pt idx="748">
                  <c:v>0.69199999999999995</c:v>
                </c:pt>
                <c:pt idx="749">
                  <c:v>0.69299999999999995</c:v>
                </c:pt>
                <c:pt idx="750">
                  <c:v>0.69399999999999995</c:v>
                </c:pt>
                <c:pt idx="751">
                  <c:v>0.69499999999999995</c:v>
                </c:pt>
                <c:pt idx="752">
                  <c:v>0.69599999999999995</c:v>
                </c:pt>
                <c:pt idx="753">
                  <c:v>0.69699999999999995</c:v>
                </c:pt>
                <c:pt idx="754">
                  <c:v>0.69799999999999995</c:v>
                </c:pt>
                <c:pt idx="755">
                  <c:v>0.69899999999999995</c:v>
                </c:pt>
                <c:pt idx="756">
                  <c:v>0.7</c:v>
                </c:pt>
                <c:pt idx="757">
                  <c:v>0.70099999999999996</c:v>
                </c:pt>
                <c:pt idx="758">
                  <c:v>0.70199999999999996</c:v>
                </c:pt>
                <c:pt idx="759">
                  <c:v>0.70299999999999996</c:v>
                </c:pt>
                <c:pt idx="760">
                  <c:v>0.70399999999999996</c:v>
                </c:pt>
                <c:pt idx="761">
                  <c:v>0.70499999999999996</c:v>
                </c:pt>
                <c:pt idx="762">
                  <c:v>0.70599999999999996</c:v>
                </c:pt>
                <c:pt idx="763">
                  <c:v>0.70699999999999996</c:v>
                </c:pt>
                <c:pt idx="764">
                  <c:v>0.70799999999999996</c:v>
                </c:pt>
                <c:pt idx="765">
                  <c:v>0.70899999999999996</c:v>
                </c:pt>
                <c:pt idx="766">
                  <c:v>0.71</c:v>
                </c:pt>
                <c:pt idx="767">
                  <c:v>0.71099999999999997</c:v>
                </c:pt>
                <c:pt idx="768">
                  <c:v>0.71199999999999997</c:v>
                </c:pt>
                <c:pt idx="769">
                  <c:v>0.71299999999999997</c:v>
                </c:pt>
                <c:pt idx="770">
                  <c:v>0.71399999999999997</c:v>
                </c:pt>
                <c:pt idx="771">
                  <c:v>0.71499999999999997</c:v>
                </c:pt>
                <c:pt idx="772">
                  <c:v>0.71599999999999997</c:v>
                </c:pt>
                <c:pt idx="773">
                  <c:v>0.71699999999999997</c:v>
                </c:pt>
                <c:pt idx="774">
                  <c:v>0.71799999999999997</c:v>
                </c:pt>
                <c:pt idx="775">
                  <c:v>0.71899999999999997</c:v>
                </c:pt>
                <c:pt idx="776">
                  <c:v>0.72</c:v>
                </c:pt>
                <c:pt idx="777">
                  <c:v>0.72099999999999997</c:v>
                </c:pt>
                <c:pt idx="778">
                  <c:v>0.72199999999999998</c:v>
                </c:pt>
                <c:pt idx="779">
                  <c:v>0.72299999999999998</c:v>
                </c:pt>
                <c:pt idx="780">
                  <c:v>0.72399999999999998</c:v>
                </c:pt>
                <c:pt idx="781">
                  <c:v>0.72499999999999998</c:v>
                </c:pt>
                <c:pt idx="782">
                  <c:v>0.72599999999999998</c:v>
                </c:pt>
                <c:pt idx="783">
                  <c:v>0.72699999999999998</c:v>
                </c:pt>
                <c:pt idx="784">
                  <c:v>0.72799999999999998</c:v>
                </c:pt>
                <c:pt idx="785">
                  <c:v>0.72899999999999998</c:v>
                </c:pt>
                <c:pt idx="786">
                  <c:v>0.73</c:v>
                </c:pt>
                <c:pt idx="787">
                  <c:v>0.73099999999999998</c:v>
                </c:pt>
                <c:pt idx="788">
                  <c:v>0.73199999999999998</c:v>
                </c:pt>
                <c:pt idx="789">
                  <c:v>0.73299999999999998</c:v>
                </c:pt>
                <c:pt idx="790">
                  <c:v>0.73399999999999999</c:v>
                </c:pt>
                <c:pt idx="791">
                  <c:v>0.73499999999999999</c:v>
                </c:pt>
                <c:pt idx="792">
                  <c:v>0.73599999999999999</c:v>
                </c:pt>
                <c:pt idx="793">
                  <c:v>0.73699999999999999</c:v>
                </c:pt>
                <c:pt idx="794">
                  <c:v>0.73799999999999999</c:v>
                </c:pt>
                <c:pt idx="795">
                  <c:v>0.73899999999999999</c:v>
                </c:pt>
                <c:pt idx="796">
                  <c:v>0.74</c:v>
                </c:pt>
                <c:pt idx="797">
                  <c:v>0.74099999999999999</c:v>
                </c:pt>
                <c:pt idx="798">
                  <c:v>0.74199999999999999</c:v>
                </c:pt>
                <c:pt idx="799">
                  <c:v>0.74299999999999999</c:v>
                </c:pt>
                <c:pt idx="800">
                  <c:v>0.74399999999999999</c:v>
                </c:pt>
                <c:pt idx="801">
                  <c:v>0.745</c:v>
                </c:pt>
                <c:pt idx="802">
                  <c:v>0.746</c:v>
                </c:pt>
                <c:pt idx="803">
                  <c:v>0.747</c:v>
                </c:pt>
                <c:pt idx="804">
                  <c:v>0.748</c:v>
                </c:pt>
                <c:pt idx="805">
                  <c:v>0.749</c:v>
                </c:pt>
                <c:pt idx="806">
                  <c:v>0.75</c:v>
                </c:pt>
                <c:pt idx="807">
                  <c:v>0.751</c:v>
                </c:pt>
                <c:pt idx="808">
                  <c:v>0.752</c:v>
                </c:pt>
                <c:pt idx="809">
                  <c:v>0.753</c:v>
                </c:pt>
                <c:pt idx="810">
                  <c:v>0.754</c:v>
                </c:pt>
                <c:pt idx="811">
                  <c:v>0.755</c:v>
                </c:pt>
                <c:pt idx="812">
                  <c:v>0.75600000000000001</c:v>
                </c:pt>
                <c:pt idx="813">
                  <c:v>0.75700000000000001</c:v>
                </c:pt>
                <c:pt idx="814">
                  <c:v>0.75800000000000001</c:v>
                </c:pt>
                <c:pt idx="815">
                  <c:v>0.75900000000000001</c:v>
                </c:pt>
                <c:pt idx="816">
                  <c:v>0.76</c:v>
                </c:pt>
                <c:pt idx="817">
                  <c:v>0.76100000000000001</c:v>
                </c:pt>
                <c:pt idx="818">
                  <c:v>0.76200000000000001</c:v>
                </c:pt>
                <c:pt idx="819">
                  <c:v>0.76300000000000001</c:v>
                </c:pt>
                <c:pt idx="820">
                  <c:v>0.76400000000000001</c:v>
                </c:pt>
                <c:pt idx="821">
                  <c:v>0.76500000000000001</c:v>
                </c:pt>
                <c:pt idx="822">
                  <c:v>0.76600000000000001</c:v>
                </c:pt>
                <c:pt idx="823">
                  <c:v>0.76700000000000002</c:v>
                </c:pt>
                <c:pt idx="824">
                  <c:v>0.76800000000000002</c:v>
                </c:pt>
                <c:pt idx="825">
                  <c:v>0.76900000000000002</c:v>
                </c:pt>
                <c:pt idx="826">
                  <c:v>0.77</c:v>
                </c:pt>
                <c:pt idx="827">
                  <c:v>0.77100000000000002</c:v>
                </c:pt>
                <c:pt idx="828">
                  <c:v>0.77200000000000002</c:v>
                </c:pt>
                <c:pt idx="829">
                  <c:v>0.77300000000000002</c:v>
                </c:pt>
                <c:pt idx="830">
                  <c:v>0.77400000000000002</c:v>
                </c:pt>
                <c:pt idx="831">
                  <c:v>0.77500000000000002</c:v>
                </c:pt>
                <c:pt idx="832">
                  <c:v>0.77600000000000002</c:v>
                </c:pt>
                <c:pt idx="833">
                  <c:v>0.77700000000000002</c:v>
                </c:pt>
                <c:pt idx="834">
                  <c:v>0.77800000000000002</c:v>
                </c:pt>
                <c:pt idx="835">
                  <c:v>0.77900000000000003</c:v>
                </c:pt>
                <c:pt idx="836">
                  <c:v>0.78</c:v>
                </c:pt>
                <c:pt idx="837">
                  <c:v>0.78100000000000003</c:v>
                </c:pt>
                <c:pt idx="838">
                  <c:v>0.78200000000000003</c:v>
                </c:pt>
                <c:pt idx="839">
                  <c:v>0.78300000000000003</c:v>
                </c:pt>
                <c:pt idx="840">
                  <c:v>0.78400000000000003</c:v>
                </c:pt>
                <c:pt idx="841">
                  <c:v>0.78500000000000003</c:v>
                </c:pt>
                <c:pt idx="842">
                  <c:v>0.78600000000000003</c:v>
                </c:pt>
                <c:pt idx="843">
                  <c:v>0.78700000000000003</c:v>
                </c:pt>
                <c:pt idx="844">
                  <c:v>0.78800000000000003</c:v>
                </c:pt>
                <c:pt idx="845">
                  <c:v>0.78900000000000003</c:v>
                </c:pt>
                <c:pt idx="846">
                  <c:v>0.79</c:v>
                </c:pt>
                <c:pt idx="847">
                  <c:v>0.79100000000000004</c:v>
                </c:pt>
                <c:pt idx="848">
                  <c:v>0.79200000000000004</c:v>
                </c:pt>
                <c:pt idx="849">
                  <c:v>0.79300000000000004</c:v>
                </c:pt>
                <c:pt idx="850">
                  <c:v>0.79400000000000004</c:v>
                </c:pt>
                <c:pt idx="851">
                  <c:v>0.79500000000000004</c:v>
                </c:pt>
                <c:pt idx="852">
                  <c:v>0.79600000000000004</c:v>
                </c:pt>
                <c:pt idx="853">
                  <c:v>0.79700000000000004</c:v>
                </c:pt>
                <c:pt idx="854">
                  <c:v>0.79800000000000004</c:v>
                </c:pt>
                <c:pt idx="855">
                  <c:v>0.79900000000000004</c:v>
                </c:pt>
                <c:pt idx="856">
                  <c:v>0.8</c:v>
                </c:pt>
                <c:pt idx="857">
                  <c:v>0.80100000000000005</c:v>
                </c:pt>
                <c:pt idx="858">
                  <c:v>0.80200000000000005</c:v>
                </c:pt>
                <c:pt idx="859">
                  <c:v>0.80300000000000005</c:v>
                </c:pt>
                <c:pt idx="860">
                  <c:v>0.80400000000000005</c:v>
                </c:pt>
                <c:pt idx="861">
                  <c:v>0.80500000000000005</c:v>
                </c:pt>
                <c:pt idx="862">
                  <c:v>0.80600000000000005</c:v>
                </c:pt>
                <c:pt idx="863">
                  <c:v>0.80700000000000005</c:v>
                </c:pt>
                <c:pt idx="864">
                  <c:v>0.80800000000000005</c:v>
                </c:pt>
                <c:pt idx="865">
                  <c:v>0.80900000000000005</c:v>
                </c:pt>
                <c:pt idx="866">
                  <c:v>0.81</c:v>
                </c:pt>
                <c:pt idx="867">
                  <c:v>0.81100000000000005</c:v>
                </c:pt>
                <c:pt idx="868">
                  <c:v>0.81200000000000006</c:v>
                </c:pt>
                <c:pt idx="869">
                  <c:v>0.81299999999999994</c:v>
                </c:pt>
                <c:pt idx="870">
                  <c:v>0.81399999999999995</c:v>
                </c:pt>
                <c:pt idx="871">
                  <c:v>0.81499999999999995</c:v>
                </c:pt>
                <c:pt idx="872">
                  <c:v>0.81599999999999995</c:v>
                </c:pt>
                <c:pt idx="873">
                  <c:v>0.81699999999999995</c:v>
                </c:pt>
                <c:pt idx="874">
                  <c:v>0.81799999999999995</c:v>
                </c:pt>
                <c:pt idx="875">
                  <c:v>0.81899999999999995</c:v>
                </c:pt>
                <c:pt idx="876">
                  <c:v>0.82</c:v>
                </c:pt>
                <c:pt idx="877">
                  <c:v>0.82099999999999995</c:v>
                </c:pt>
                <c:pt idx="878">
                  <c:v>0.82199999999999995</c:v>
                </c:pt>
                <c:pt idx="879">
                  <c:v>0.82299999999999995</c:v>
                </c:pt>
                <c:pt idx="880">
                  <c:v>0.82399999999999995</c:v>
                </c:pt>
                <c:pt idx="881">
                  <c:v>0.82499999999999996</c:v>
                </c:pt>
                <c:pt idx="882">
                  <c:v>0.82599999999999996</c:v>
                </c:pt>
                <c:pt idx="883">
                  <c:v>0.82699999999999996</c:v>
                </c:pt>
                <c:pt idx="884">
                  <c:v>0.82799999999999996</c:v>
                </c:pt>
                <c:pt idx="885">
                  <c:v>0.82899999999999996</c:v>
                </c:pt>
                <c:pt idx="886">
                  <c:v>0.83</c:v>
                </c:pt>
                <c:pt idx="887">
                  <c:v>0.83099999999999996</c:v>
                </c:pt>
                <c:pt idx="888">
                  <c:v>0.83199999999999996</c:v>
                </c:pt>
                <c:pt idx="889">
                  <c:v>0.83299999999999996</c:v>
                </c:pt>
                <c:pt idx="890">
                  <c:v>0.83399999999999996</c:v>
                </c:pt>
                <c:pt idx="891">
                  <c:v>0.83499999999999996</c:v>
                </c:pt>
                <c:pt idx="892">
                  <c:v>0.83599999999999997</c:v>
                </c:pt>
                <c:pt idx="893">
                  <c:v>0.83699999999999997</c:v>
                </c:pt>
                <c:pt idx="894">
                  <c:v>0.83799999999999997</c:v>
                </c:pt>
                <c:pt idx="895">
                  <c:v>0.83899999999999997</c:v>
                </c:pt>
                <c:pt idx="896">
                  <c:v>0.84</c:v>
                </c:pt>
                <c:pt idx="897">
                  <c:v>0.84099999999999997</c:v>
                </c:pt>
                <c:pt idx="898">
                  <c:v>0.84199999999999997</c:v>
                </c:pt>
                <c:pt idx="899">
                  <c:v>0.84299999999999997</c:v>
                </c:pt>
                <c:pt idx="900">
                  <c:v>0.84399999999999997</c:v>
                </c:pt>
                <c:pt idx="901">
                  <c:v>0.84499999999999997</c:v>
                </c:pt>
                <c:pt idx="902">
                  <c:v>0.84599999999999997</c:v>
                </c:pt>
                <c:pt idx="903">
                  <c:v>0.84699999999999998</c:v>
                </c:pt>
                <c:pt idx="904">
                  <c:v>0.84799999999999998</c:v>
                </c:pt>
                <c:pt idx="905">
                  <c:v>0.84899999999999998</c:v>
                </c:pt>
                <c:pt idx="906">
                  <c:v>0.85</c:v>
                </c:pt>
                <c:pt idx="907">
                  <c:v>0.85099999999999998</c:v>
                </c:pt>
                <c:pt idx="908">
                  <c:v>0.85199999999999998</c:v>
                </c:pt>
                <c:pt idx="909">
                  <c:v>0.85299999999999998</c:v>
                </c:pt>
                <c:pt idx="910">
                  <c:v>0.85399999999999998</c:v>
                </c:pt>
                <c:pt idx="911">
                  <c:v>0.85499999999999998</c:v>
                </c:pt>
                <c:pt idx="912">
                  <c:v>0.85599999999999998</c:v>
                </c:pt>
                <c:pt idx="913">
                  <c:v>0.85699999999999998</c:v>
                </c:pt>
                <c:pt idx="914">
                  <c:v>0.85799999999999998</c:v>
                </c:pt>
                <c:pt idx="915">
                  <c:v>0.85899999999999999</c:v>
                </c:pt>
                <c:pt idx="916">
                  <c:v>0.86</c:v>
                </c:pt>
                <c:pt idx="917">
                  <c:v>0.86099999999999999</c:v>
                </c:pt>
                <c:pt idx="918">
                  <c:v>0.86199999999999999</c:v>
                </c:pt>
                <c:pt idx="919">
                  <c:v>0.86299999999999999</c:v>
                </c:pt>
                <c:pt idx="920">
                  <c:v>0.86399999999999999</c:v>
                </c:pt>
                <c:pt idx="921">
                  <c:v>0.86499999999999999</c:v>
                </c:pt>
                <c:pt idx="922">
                  <c:v>0.86599999999999999</c:v>
                </c:pt>
                <c:pt idx="923">
                  <c:v>0.86699999999999999</c:v>
                </c:pt>
                <c:pt idx="924">
                  <c:v>0.86799999999999999</c:v>
                </c:pt>
                <c:pt idx="925">
                  <c:v>0.86899999999999999</c:v>
                </c:pt>
                <c:pt idx="926">
                  <c:v>0.87</c:v>
                </c:pt>
                <c:pt idx="927">
                  <c:v>0.871</c:v>
                </c:pt>
                <c:pt idx="928">
                  <c:v>0.872</c:v>
                </c:pt>
                <c:pt idx="929">
                  <c:v>0.873</c:v>
                </c:pt>
                <c:pt idx="930">
                  <c:v>0.874</c:v>
                </c:pt>
                <c:pt idx="931">
                  <c:v>0.875</c:v>
                </c:pt>
                <c:pt idx="932">
                  <c:v>0.876</c:v>
                </c:pt>
                <c:pt idx="933">
                  <c:v>0.877</c:v>
                </c:pt>
                <c:pt idx="934">
                  <c:v>0.878</c:v>
                </c:pt>
                <c:pt idx="935">
                  <c:v>0.879</c:v>
                </c:pt>
                <c:pt idx="936">
                  <c:v>0.88</c:v>
                </c:pt>
                <c:pt idx="937">
                  <c:v>0.88100000000000001</c:v>
                </c:pt>
                <c:pt idx="938">
                  <c:v>0.88200000000000001</c:v>
                </c:pt>
                <c:pt idx="939">
                  <c:v>0.88300000000000001</c:v>
                </c:pt>
                <c:pt idx="940">
                  <c:v>0.88400000000000001</c:v>
                </c:pt>
                <c:pt idx="941">
                  <c:v>0.88500000000000001</c:v>
                </c:pt>
                <c:pt idx="942">
                  <c:v>0.88600000000000001</c:v>
                </c:pt>
                <c:pt idx="943">
                  <c:v>0.88700000000000001</c:v>
                </c:pt>
                <c:pt idx="944">
                  <c:v>0.88800000000000001</c:v>
                </c:pt>
                <c:pt idx="945">
                  <c:v>0.88900000000000001</c:v>
                </c:pt>
                <c:pt idx="946">
                  <c:v>0.89</c:v>
                </c:pt>
                <c:pt idx="947">
                  <c:v>0.89100000000000001</c:v>
                </c:pt>
                <c:pt idx="948">
                  <c:v>0.89200000000000002</c:v>
                </c:pt>
                <c:pt idx="949">
                  <c:v>0.89300000000000002</c:v>
                </c:pt>
                <c:pt idx="950">
                  <c:v>0.89400000000000002</c:v>
                </c:pt>
                <c:pt idx="951">
                  <c:v>0.89500000000000002</c:v>
                </c:pt>
                <c:pt idx="952">
                  <c:v>0.89600000000000002</c:v>
                </c:pt>
                <c:pt idx="953">
                  <c:v>0.89700000000000002</c:v>
                </c:pt>
                <c:pt idx="954">
                  <c:v>0.89800000000000002</c:v>
                </c:pt>
                <c:pt idx="955">
                  <c:v>0.89900000000000002</c:v>
                </c:pt>
                <c:pt idx="956">
                  <c:v>0.9</c:v>
                </c:pt>
                <c:pt idx="957">
                  <c:v>0.90100000000000002</c:v>
                </c:pt>
                <c:pt idx="958">
                  <c:v>0.90200000000000002</c:v>
                </c:pt>
                <c:pt idx="959">
                  <c:v>0.90300000000000002</c:v>
                </c:pt>
                <c:pt idx="960">
                  <c:v>0.90400000000000003</c:v>
                </c:pt>
                <c:pt idx="961">
                  <c:v>0.90500000000000003</c:v>
                </c:pt>
                <c:pt idx="962">
                  <c:v>0.90600000000000003</c:v>
                </c:pt>
                <c:pt idx="963">
                  <c:v>0.90700000000000003</c:v>
                </c:pt>
                <c:pt idx="964">
                  <c:v>0.90800000000000003</c:v>
                </c:pt>
                <c:pt idx="965">
                  <c:v>0.90900000000000003</c:v>
                </c:pt>
                <c:pt idx="966">
                  <c:v>0.91</c:v>
                </c:pt>
                <c:pt idx="967">
                  <c:v>0.91100000000000003</c:v>
                </c:pt>
                <c:pt idx="968">
                  <c:v>0.91200000000000003</c:v>
                </c:pt>
                <c:pt idx="969">
                  <c:v>0.91300000000000003</c:v>
                </c:pt>
                <c:pt idx="970">
                  <c:v>0.91400000000000003</c:v>
                </c:pt>
                <c:pt idx="971">
                  <c:v>0.91500000000000004</c:v>
                </c:pt>
                <c:pt idx="972">
                  <c:v>0.91600000000000004</c:v>
                </c:pt>
                <c:pt idx="973">
                  <c:v>0.91700000000000004</c:v>
                </c:pt>
                <c:pt idx="974">
                  <c:v>0.91800000000000004</c:v>
                </c:pt>
                <c:pt idx="975">
                  <c:v>0.91900000000000004</c:v>
                </c:pt>
                <c:pt idx="976">
                  <c:v>0.92</c:v>
                </c:pt>
                <c:pt idx="977">
                  <c:v>0.92100000000000004</c:v>
                </c:pt>
                <c:pt idx="978">
                  <c:v>0.92200000000000004</c:v>
                </c:pt>
                <c:pt idx="979">
                  <c:v>0.92300000000000004</c:v>
                </c:pt>
                <c:pt idx="980">
                  <c:v>0.92400000000000004</c:v>
                </c:pt>
                <c:pt idx="981">
                  <c:v>0.92500000000000004</c:v>
                </c:pt>
                <c:pt idx="982">
                  <c:v>0.92600000000000005</c:v>
                </c:pt>
                <c:pt idx="983">
                  <c:v>0.92700000000000005</c:v>
                </c:pt>
                <c:pt idx="984">
                  <c:v>0.92800000000000005</c:v>
                </c:pt>
                <c:pt idx="985">
                  <c:v>0.92900000000000005</c:v>
                </c:pt>
                <c:pt idx="986">
                  <c:v>0.93</c:v>
                </c:pt>
                <c:pt idx="987">
                  <c:v>0.93100000000000005</c:v>
                </c:pt>
                <c:pt idx="988">
                  <c:v>0.93200000000000005</c:v>
                </c:pt>
                <c:pt idx="989">
                  <c:v>0.93300000000000005</c:v>
                </c:pt>
                <c:pt idx="990">
                  <c:v>0.93400000000000005</c:v>
                </c:pt>
                <c:pt idx="991">
                  <c:v>0.93500000000000005</c:v>
                </c:pt>
                <c:pt idx="992">
                  <c:v>0.93600000000000005</c:v>
                </c:pt>
                <c:pt idx="993">
                  <c:v>0.93700000000000006</c:v>
                </c:pt>
                <c:pt idx="994">
                  <c:v>0.93799999999999994</c:v>
                </c:pt>
                <c:pt idx="995">
                  <c:v>0.93899999999999995</c:v>
                </c:pt>
                <c:pt idx="996">
                  <c:v>0.94</c:v>
                </c:pt>
                <c:pt idx="997">
                  <c:v>0.94099999999999995</c:v>
                </c:pt>
                <c:pt idx="998">
                  <c:v>0.94199999999999995</c:v>
                </c:pt>
                <c:pt idx="999">
                  <c:v>0.94299999999999995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'REC Calc Ex'!$H$1</c:f>
              <c:strCache>
                <c:ptCount val="1"/>
                <c:pt idx="0">
                  <c:v>Total RECs as % of MWh</c:v>
                </c:pt>
              </c:strCache>
            </c:strRef>
          </c:tx>
          <c:marker>
            <c:symbol val="none"/>
          </c:marker>
          <c:cat>
            <c:numRef>
              <c:f>'REC Calc Ex'!$D$2:$D$1002</c:f>
              <c:numCache>
                <c:formatCode>_(* #,##0_);_(* \(#,##0\);_(* "-"??_);_(@_)</c:formatCode>
                <c:ptCount val="1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</c:numCache>
            </c:numRef>
          </c:cat>
          <c:val>
            <c:numRef>
              <c:f>'REC Calc Ex'!$H$2:$H$1001</c:f>
              <c:numCache>
                <c:formatCode>0.00%</c:formatCode>
                <c:ptCount val="1000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8.9999999999999993E-3</c:v>
                </c:pt>
                <c:pt idx="10">
                  <c:v>0.01</c:v>
                </c:pt>
                <c:pt idx="11">
                  <c:v>1.0999999999999999E-2</c:v>
                </c:pt>
                <c:pt idx="12">
                  <c:v>1.2E-2</c:v>
                </c:pt>
                <c:pt idx="13">
                  <c:v>1.2999999999999999E-2</c:v>
                </c:pt>
                <c:pt idx="14">
                  <c:v>1.4E-2</c:v>
                </c:pt>
                <c:pt idx="15">
                  <c:v>1.4999999999999999E-2</c:v>
                </c:pt>
                <c:pt idx="16">
                  <c:v>1.6E-2</c:v>
                </c:pt>
                <c:pt idx="17">
                  <c:v>1.7000000000000001E-2</c:v>
                </c:pt>
                <c:pt idx="18">
                  <c:v>1.7999999999999999E-2</c:v>
                </c:pt>
                <c:pt idx="19">
                  <c:v>1.9E-2</c:v>
                </c:pt>
                <c:pt idx="20">
                  <c:v>0.02</c:v>
                </c:pt>
                <c:pt idx="21">
                  <c:v>2.1000000000000001E-2</c:v>
                </c:pt>
                <c:pt idx="22">
                  <c:v>2.1999999999999999E-2</c:v>
                </c:pt>
                <c:pt idx="23">
                  <c:v>2.3E-2</c:v>
                </c:pt>
                <c:pt idx="24">
                  <c:v>2.4E-2</c:v>
                </c:pt>
                <c:pt idx="25">
                  <c:v>2.5000000000000001E-2</c:v>
                </c:pt>
                <c:pt idx="26">
                  <c:v>2.5999999999999999E-2</c:v>
                </c:pt>
                <c:pt idx="27">
                  <c:v>2.7E-2</c:v>
                </c:pt>
                <c:pt idx="28">
                  <c:v>2.8000000000000001E-2</c:v>
                </c:pt>
                <c:pt idx="29">
                  <c:v>2.9000000000000001E-2</c:v>
                </c:pt>
                <c:pt idx="30">
                  <c:v>0.03</c:v>
                </c:pt>
                <c:pt idx="31">
                  <c:v>3.1E-2</c:v>
                </c:pt>
                <c:pt idx="32">
                  <c:v>3.2000000000000001E-2</c:v>
                </c:pt>
                <c:pt idx="33">
                  <c:v>3.3000000000000002E-2</c:v>
                </c:pt>
                <c:pt idx="34">
                  <c:v>3.4000000000000002E-2</c:v>
                </c:pt>
                <c:pt idx="35">
                  <c:v>3.5000000000000003E-2</c:v>
                </c:pt>
                <c:pt idx="36">
                  <c:v>3.5999999999999997E-2</c:v>
                </c:pt>
                <c:pt idx="37">
                  <c:v>3.6999999999999998E-2</c:v>
                </c:pt>
                <c:pt idx="38">
                  <c:v>3.7999999999999999E-2</c:v>
                </c:pt>
                <c:pt idx="39">
                  <c:v>3.9E-2</c:v>
                </c:pt>
                <c:pt idx="40">
                  <c:v>0.04</c:v>
                </c:pt>
                <c:pt idx="41">
                  <c:v>4.1000000000000002E-2</c:v>
                </c:pt>
                <c:pt idx="42">
                  <c:v>4.2000000000000003E-2</c:v>
                </c:pt>
                <c:pt idx="43">
                  <c:v>4.2999999999999997E-2</c:v>
                </c:pt>
                <c:pt idx="44">
                  <c:v>4.3999999999999997E-2</c:v>
                </c:pt>
                <c:pt idx="45">
                  <c:v>4.4999999999999998E-2</c:v>
                </c:pt>
                <c:pt idx="46">
                  <c:v>4.5999999999999999E-2</c:v>
                </c:pt>
                <c:pt idx="47">
                  <c:v>4.7E-2</c:v>
                </c:pt>
                <c:pt idx="48">
                  <c:v>4.8000000000000001E-2</c:v>
                </c:pt>
                <c:pt idx="49">
                  <c:v>4.9000000000000002E-2</c:v>
                </c:pt>
                <c:pt idx="50">
                  <c:v>0.05</c:v>
                </c:pt>
                <c:pt idx="51">
                  <c:v>5.0999999999999997E-2</c:v>
                </c:pt>
                <c:pt idx="52">
                  <c:v>5.1999999999999998E-2</c:v>
                </c:pt>
                <c:pt idx="53">
                  <c:v>5.2999999999999999E-2</c:v>
                </c:pt>
                <c:pt idx="54">
                  <c:v>5.3999999999999999E-2</c:v>
                </c:pt>
                <c:pt idx="55">
                  <c:v>5.5E-2</c:v>
                </c:pt>
                <c:pt idx="56">
                  <c:v>5.6000000000000001E-2</c:v>
                </c:pt>
                <c:pt idx="57">
                  <c:v>5.7000000000000002E-2</c:v>
                </c:pt>
                <c:pt idx="58">
                  <c:v>5.8000000000000003E-2</c:v>
                </c:pt>
                <c:pt idx="59">
                  <c:v>5.8999999999999997E-2</c:v>
                </c:pt>
                <c:pt idx="60">
                  <c:v>0.06</c:v>
                </c:pt>
                <c:pt idx="61">
                  <c:v>6.0999999999999999E-2</c:v>
                </c:pt>
                <c:pt idx="62">
                  <c:v>6.2E-2</c:v>
                </c:pt>
                <c:pt idx="63">
                  <c:v>6.3E-2</c:v>
                </c:pt>
                <c:pt idx="64">
                  <c:v>6.4000000000000001E-2</c:v>
                </c:pt>
                <c:pt idx="65">
                  <c:v>6.5000000000000002E-2</c:v>
                </c:pt>
                <c:pt idx="66">
                  <c:v>6.6000000000000003E-2</c:v>
                </c:pt>
                <c:pt idx="67">
                  <c:v>6.7000000000000004E-2</c:v>
                </c:pt>
                <c:pt idx="68">
                  <c:v>6.8000000000000005E-2</c:v>
                </c:pt>
                <c:pt idx="69">
                  <c:v>6.9000000000000006E-2</c:v>
                </c:pt>
                <c:pt idx="70">
                  <c:v>7.0000000000000007E-2</c:v>
                </c:pt>
                <c:pt idx="71">
                  <c:v>7.0999999999999994E-2</c:v>
                </c:pt>
                <c:pt idx="72">
                  <c:v>7.1999999999999995E-2</c:v>
                </c:pt>
                <c:pt idx="73">
                  <c:v>7.2999999999999995E-2</c:v>
                </c:pt>
                <c:pt idx="74">
                  <c:v>7.3999999999999996E-2</c:v>
                </c:pt>
                <c:pt idx="75">
                  <c:v>7.4999999999999997E-2</c:v>
                </c:pt>
                <c:pt idx="76">
                  <c:v>7.5999999999999998E-2</c:v>
                </c:pt>
                <c:pt idx="77">
                  <c:v>7.6999999999999999E-2</c:v>
                </c:pt>
                <c:pt idx="78">
                  <c:v>7.8E-2</c:v>
                </c:pt>
                <c:pt idx="79">
                  <c:v>7.9000000000000001E-2</c:v>
                </c:pt>
                <c:pt idx="80">
                  <c:v>0.08</c:v>
                </c:pt>
                <c:pt idx="81">
                  <c:v>8.1000000000000003E-2</c:v>
                </c:pt>
                <c:pt idx="82">
                  <c:v>8.2000000000000003E-2</c:v>
                </c:pt>
                <c:pt idx="83">
                  <c:v>8.3000000000000004E-2</c:v>
                </c:pt>
                <c:pt idx="84">
                  <c:v>8.4000000000000005E-2</c:v>
                </c:pt>
                <c:pt idx="85">
                  <c:v>8.5000000000000006E-2</c:v>
                </c:pt>
                <c:pt idx="86">
                  <c:v>8.5999999999999993E-2</c:v>
                </c:pt>
                <c:pt idx="87">
                  <c:v>8.6999999999999994E-2</c:v>
                </c:pt>
                <c:pt idx="88">
                  <c:v>8.7999999999999995E-2</c:v>
                </c:pt>
                <c:pt idx="89">
                  <c:v>8.8999999999999996E-2</c:v>
                </c:pt>
                <c:pt idx="90">
                  <c:v>0.09</c:v>
                </c:pt>
                <c:pt idx="91">
                  <c:v>9.0999999999999998E-2</c:v>
                </c:pt>
                <c:pt idx="92">
                  <c:v>9.1999999999999998E-2</c:v>
                </c:pt>
                <c:pt idx="93">
                  <c:v>9.2999999999999999E-2</c:v>
                </c:pt>
                <c:pt idx="94">
                  <c:v>9.4E-2</c:v>
                </c:pt>
                <c:pt idx="95">
                  <c:v>9.5000000000000001E-2</c:v>
                </c:pt>
                <c:pt idx="96">
                  <c:v>9.6000000000000002E-2</c:v>
                </c:pt>
                <c:pt idx="97">
                  <c:v>9.7000000000000003E-2</c:v>
                </c:pt>
                <c:pt idx="98">
                  <c:v>9.8000000000000004E-2</c:v>
                </c:pt>
                <c:pt idx="99">
                  <c:v>9.9000000000000005E-2</c:v>
                </c:pt>
                <c:pt idx="100">
                  <c:v>0.1</c:v>
                </c:pt>
                <c:pt idx="101">
                  <c:v>0.10100000000000001</c:v>
                </c:pt>
                <c:pt idx="102">
                  <c:v>0.10199999999999999</c:v>
                </c:pt>
                <c:pt idx="103">
                  <c:v>0.10299999999999999</c:v>
                </c:pt>
                <c:pt idx="104">
                  <c:v>0.104</c:v>
                </c:pt>
                <c:pt idx="105">
                  <c:v>0.105</c:v>
                </c:pt>
                <c:pt idx="106">
                  <c:v>0.106</c:v>
                </c:pt>
                <c:pt idx="107">
                  <c:v>0.107</c:v>
                </c:pt>
                <c:pt idx="108">
                  <c:v>0.108</c:v>
                </c:pt>
                <c:pt idx="109">
                  <c:v>0.109</c:v>
                </c:pt>
                <c:pt idx="110">
                  <c:v>0.11</c:v>
                </c:pt>
                <c:pt idx="111">
                  <c:v>0.111</c:v>
                </c:pt>
                <c:pt idx="112">
                  <c:v>0.112</c:v>
                </c:pt>
                <c:pt idx="113">
                  <c:v>0.113</c:v>
                </c:pt>
                <c:pt idx="114">
                  <c:v>0.114</c:v>
                </c:pt>
                <c:pt idx="115">
                  <c:v>0.115</c:v>
                </c:pt>
                <c:pt idx="116">
                  <c:v>0.11600000000000001</c:v>
                </c:pt>
                <c:pt idx="117">
                  <c:v>0.11700000000000001</c:v>
                </c:pt>
                <c:pt idx="118">
                  <c:v>0.11799999999999999</c:v>
                </c:pt>
                <c:pt idx="119">
                  <c:v>0.11899999999999999</c:v>
                </c:pt>
                <c:pt idx="120">
                  <c:v>0.12</c:v>
                </c:pt>
                <c:pt idx="121">
                  <c:v>0.121</c:v>
                </c:pt>
                <c:pt idx="122">
                  <c:v>0.122</c:v>
                </c:pt>
                <c:pt idx="123">
                  <c:v>0.123</c:v>
                </c:pt>
                <c:pt idx="124">
                  <c:v>0.124</c:v>
                </c:pt>
                <c:pt idx="125">
                  <c:v>0.125</c:v>
                </c:pt>
                <c:pt idx="126">
                  <c:v>0.126</c:v>
                </c:pt>
                <c:pt idx="127">
                  <c:v>0.127</c:v>
                </c:pt>
                <c:pt idx="128">
                  <c:v>0.128</c:v>
                </c:pt>
                <c:pt idx="129">
                  <c:v>0.129</c:v>
                </c:pt>
                <c:pt idx="130">
                  <c:v>0.13</c:v>
                </c:pt>
                <c:pt idx="131">
                  <c:v>0.13100000000000001</c:v>
                </c:pt>
                <c:pt idx="132">
                  <c:v>0.13200000000000001</c:v>
                </c:pt>
                <c:pt idx="133">
                  <c:v>0.13300000000000001</c:v>
                </c:pt>
                <c:pt idx="134">
                  <c:v>0.13400000000000001</c:v>
                </c:pt>
                <c:pt idx="135">
                  <c:v>0.13500000000000001</c:v>
                </c:pt>
                <c:pt idx="136">
                  <c:v>0.13600000000000001</c:v>
                </c:pt>
                <c:pt idx="137">
                  <c:v>0.13700000000000001</c:v>
                </c:pt>
                <c:pt idx="138">
                  <c:v>0.13800000000000001</c:v>
                </c:pt>
                <c:pt idx="139">
                  <c:v>0.13900000000000001</c:v>
                </c:pt>
                <c:pt idx="140">
                  <c:v>0.14000000000000001</c:v>
                </c:pt>
                <c:pt idx="141">
                  <c:v>0.14099999999999999</c:v>
                </c:pt>
                <c:pt idx="142">
                  <c:v>0.14199999999999999</c:v>
                </c:pt>
                <c:pt idx="143">
                  <c:v>0.14299999999999999</c:v>
                </c:pt>
                <c:pt idx="144">
                  <c:v>0.14399999999999999</c:v>
                </c:pt>
                <c:pt idx="145">
                  <c:v>0.14499999999999999</c:v>
                </c:pt>
                <c:pt idx="146">
                  <c:v>0.14599999999999999</c:v>
                </c:pt>
                <c:pt idx="147">
                  <c:v>0.14699999999999999</c:v>
                </c:pt>
                <c:pt idx="148">
                  <c:v>0.14799999999999999</c:v>
                </c:pt>
                <c:pt idx="149">
                  <c:v>0.14899999999999999</c:v>
                </c:pt>
                <c:pt idx="150">
                  <c:v>0.15</c:v>
                </c:pt>
                <c:pt idx="151">
                  <c:v>0.151</c:v>
                </c:pt>
                <c:pt idx="152">
                  <c:v>0.152</c:v>
                </c:pt>
                <c:pt idx="153">
                  <c:v>0.153</c:v>
                </c:pt>
                <c:pt idx="154">
                  <c:v>0.154</c:v>
                </c:pt>
                <c:pt idx="155">
                  <c:v>0.155</c:v>
                </c:pt>
                <c:pt idx="156">
                  <c:v>0.156</c:v>
                </c:pt>
                <c:pt idx="157">
                  <c:v>0.157</c:v>
                </c:pt>
                <c:pt idx="158">
                  <c:v>0.158</c:v>
                </c:pt>
                <c:pt idx="159">
                  <c:v>0.159</c:v>
                </c:pt>
                <c:pt idx="160">
                  <c:v>0.16</c:v>
                </c:pt>
                <c:pt idx="161">
                  <c:v>0.161</c:v>
                </c:pt>
                <c:pt idx="162">
                  <c:v>0.16200000000000001</c:v>
                </c:pt>
                <c:pt idx="163">
                  <c:v>0.16300000000000001</c:v>
                </c:pt>
                <c:pt idx="164">
                  <c:v>0.16400000000000001</c:v>
                </c:pt>
                <c:pt idx="165">
                  <c:v>0.16500000000000001</c:v>
                </c:pt>
                <c:pt idx="166">
                  <c:v>0.16600000000000001</c:v>
                </c:pt>
                <c:pt idx="167">
                  <c:v>0.16700000000000001</c:v>
                </c:pt>
                <c:pt idx="168">
                  <c:v>0.16800000000000001</c:v>
                </c:pt>
                <c:pt idx="169">
                  <c:v>0.16900000000000001</c:v>
                </c:pt>
                <c:pt idx="170">
                  <c:v>0.17</c:v>
                </c:pt>
                <c:pt idx="171">
                  <c:v>0.17100000000000001</c:v>
                </c:pt>
                <c:pt idx="172">
                  <c:v>0.17199999999999999</c:v>
                </c:pt>
                <c:pt idx="173">
                  <c:v>0.17299999999999999</c:v>
                </c:pt>
                <c:pt idx="174">
                  <c:v>0.17399999999999999</c:v>
                </c:pt>
                <c:pt idx="175">
                  <c:v>0.17499999999999999</c:v>
                </c:pt>
                <c:pt idx="176">
                  <c:v>0.17599999999999999</c:v>
                </c:pt>
                <c:pt idx="177">
                  <c:v>0.17699999999999999</c:v>
                </c:pt>
                <c:pt idx="178">
                  <c:v>0.17799999999999999</c:v>
                </c:pt>
                <c:pt idx="179">
                  <c:v>0.17899999999999999</c:v>
                </c:pt>
                <c:pt idx="180">
                  <c:v>0.18</c:v>
                </c:pt>
                <c:pt idx="181">
                  <c:v>0.18099999999999999</c:v>
                </c:pt>
                <c:pt idx="182">
                  <c:v>0.182</c:v>
                </c:pt>
                <c:pt idx="183">
                  <c:v>0.183</c:v>
                </c:pt>
                <c:pt idx="184">
                  <c:v>0.184</c:v>
                </c:pt>
                <c:pt idx="185">
                  <c:v>0.185</c:v>
                </c:pt>
                <c:pt idx="186">
                  <c:v>0.186</c:v>
                </c:pt>
                <c:pt idx="187">
                  <c:v>0.187</c:v>
                </c:pt>
                <c:pt idx="188">
                  <c:v>0.188</c:v>
                </c:pt>
                <c:pt idx="189">
                  <c:v>0.189</c:v>
                </c:pt>
                <c:pt idx="190">
                  <c:v>0.19</c:v>
                </c:pt>
                <c:pt idx="191">
                  <c:v>0.191</c:v>
                </c:pt>
                <c:pt idx="192">
                  <c:v>0.192</c:v>
                </c:pt>
                <c:pt idx="193">
                  <c:v>0.193</c:v>
                </c:pt>
                <c:pt idx="194">
                  <c:v>0.19400000000000001</c:v>
                </c:pt>
                <c:pt idx="195">
                  <c:v>0.19500000000000001</c:v>
                </c:pt>
                <c:pt idx="196">
                  <c:v>0.19600000000000001</c:v>
                </c:pt>
                <c:pt idx="197">
                  <c:v>0.19700000000000001</c:v>
                </c:pt>
                <c:pt idx="198">
                  <c:v>0.19800000000000001</c:v>
                </c:pt>
                <c:pt idx="199">
                  <c:v>0.19900000000000001</c:v>
                </c:pt>
                <c:pt idx="200">
                  <c:v>0.2</c:v>
                </c:pt>
                <c:pt idx="201">
                  <c:v>0.20100000000000001</c:v>
                </c:pt>
                <c:pt idx="202">
                  <c:v>0.20200000000000001</c:v>
                </c:pt>
                <c:pt idx="203">
                  <c:v>0.20300000000000001</c:v>
                </c:pt>
                <c:pt idx="204">
                  <c:v>0.20399999999999999</c:v>
                </c:pt>
                <c:pt idx="205">
                  <c:v>0.20499999999999999</c:v>
                </c:pt>
                <c:pt idx="206">
                  <c:v>0.20599999999999999</c:v>
                </c:pt>
                <c:pt idx="207">
                  <c:v>0.20699999999999999</c:v>
                </c:pt>
                <c:pt idx="208">
                  <c:v>0.20799999999999999</c:v>
                </c:pt>
                <c:pt idx="209">
                  <c:v>0.20899999999999999</c:v>
                </c:pt>
                <c:pt idx="210">
                  <c:v>0.21</c:v>
                </c:pt>
                <c:pt idx="211">
                  <c:v>0.21099999999999999</c:v>
                </c:pt>
                <c:pt idx="212">
                  <c:v>0.21199999999999999</c:v>
                </c:pt>
                <c:pt idx="213">
                  <c:v>0.21299999999999999</c:v>
                </c:pt>
                <c:pt idx="214">
                  <c:v>0.214</c:v>
                </c:pt>
                <c:pt idx="215">
                  <c:v>0.215</c:v>
                </c:pt>
                <c:pt idx="216">
                  <c:v>0.216</c:v>
                </c:pt>
                <c:pt idx="217">
                  <c:v>0.217</c:v>
                </c:pt>
                <c:pt idx="218">
                  <c:v>0.218</c:v>
                </c:pt>
                <c:pt idx="219">
                  <c:v>0.219</c:v>
                </c:pt>
                <c:pt idx="220">
                  <c:v>0.22</c:v>
                </c:pt>
                <c:pt idx="221">
                  <c:v>0.221</c:v>
                </c:pt>
                <c:pt idx="222">
                  <c:v>0.222</c:v>
                </c:pt>
                <c:pt idx="223">
                  <c:v>0.223</c:v>
                </c:pt>
                <c:pt idx="224">
                  <c:v>0.224</c:v>
                </c:pt>
                <c:pt idx="225">
                  <c:v>0.22500000000000001</c:v>
                </c:pt>
                <c:pt idx="226">
                  <c:v>0.22600000000000001</c:v>
                </c:pt>
                <c:pt idx="227">
                  <c:v>0.22700000000000001</c:v>
                </c:pt>
                <c:pt idx="228">
                  <c:v>0.22800000000000001</c:v>
                </c:pt>
                <c:pt idx="229">
                  <c:v>0.22900000000000001</c:v>
                </c:pt>
                <c:pt idx="230">
                  <c:v>0.23</c:v>
                </c:pt>
                <c:pt idx="231">
                  <c:v>0.23100000000000001</c:v>
                </c:pt>
                <c:pt idx="232">
                  <c:v>0.23200000000000001</c:v>
                </c:pt>
                <c:pt idx="233">
                  <c:v>0.23300000000000001</c:v>
                </c:pt>
                <c:pt idx="234">
                  <c:v>0.23400000000000001</c:v>
                </c:pt>
                <c:pt idx="235">
                  <c:v>0.23499999999999999</c:v>
                </c:pt>
                <c:pt idx="236">
                  <c:v>0.23599999999999999</c:v>
                </c:pt>
                <c:pt idx="237">
                  <c:v>0.23699999999999999</c:v>
                </c:pt>
                <c:pt idx="238">
                  <c:v>0.23799999999999999</c:v>
                </c:pt>
                <c:pt idx="239">
                  <c:v>0.23899999999999999</c:v>
                </c:pt>
                <c:pt idx="240">
                  <c:v>0.24</c:v>
                </c:pt>
                <c:pt idx="241">
                  <c:v>0.24099999999999999</c:v>
                </c:pt>
                <c:pt idx="242">
                  <c:v>0.24199999999999999</c:v>
                </c:pt>
                <c:pt idx="243">
                  <c:v>0.24299999999999999</c:v>
                </c:pt>
                <c:pt idx="244">
                  <c:v>0.24399999999999999</c:v>
                </c:pt>
                <c:pt idx="245">
                  <c:v>0.245</c:v>
                </c:pt>
                <c:pt idx="246">
                  <c:v>0.246</c:v>
                </c:pt>
                <c:pt idx="247">
                  <c:v>0.247</c:v>
                </c:pt>
                <c:pt idx="248">
                  <c:v>0.248</c:v>
                </c:pt>
                <c:pt idx="249">
                  <c:v>0.249</c:v>
                </c:pt>
                <c:pt idx="250">
                  <c:v>0.25</c:v>
                </c:pt>
                <c:pt idx="251">
                  <c:v>0.251</c:v>
                </c:pt>
                <c:pt idx="252">
                  <c:v>0.252</c:v>
                </c:pt>
                <c:pt idx="253">
                  <c:v>0.253</c:v>
                </c:pt>
                <c:pt idx="254">
                  <c:v>0.254</c:v>
                </c:pt>
                <c:pt idx="255">
                  <c:v>0.255</c:v>
                </c:pt>
                <c:pt idx="256">
                  <c:v>0.25600000000000001</c:v>
                </c:pt>
                <c:pt idx="257">
                  <c:v>0.25700000000000001</c:v>
                </c:pt>
                <c:pt idx="258">
                  <c:v>0.25800000000000001</c:v>
                </c:pt>
                <c:pt idx="259">
                  <c:v>0.25900000000000001</c:v>
                </c:pt>
                <c:pt idx="260">
                  <c:v>0.26</c:v>
                </c:pt>
                <c:pt idx="261">
                  <c:v>0.26100000000000001</c:v>
                </c:pt>
                <c:pt idx="262">
                  <c:v>0.26200000000000001</c:v>
                </c:pt>
                <c:pt idx="263">
                  <c:v>0.26300000000000001</c:v>
                </c:pt>
                <c:pt idx="264">
                  <c:v>0.26400000000000001</c:v>
                </c:pt>
                <c:pt idx="265">
                  <c:v>0.26500000000000001</c:v>
                </c:pt>
                <c:pt idx="266">
                  <c:v>0.26600000000000001</c:v>
                </c:pt>
                <c:pt idx="267">
                  <c:v>0.26700000000000002</c:v>
                </c:pt>
                <c:pt idx="268">
                  <c:v>0.26800000000000002</c:v>
                </c:pt>
                <c:pt idx="269">
                  <c:v>0.26900000000000002</c:v>
                </c:pt>
                <c:pt idx="270">
                  <c:v>0.27</c:v>
                </c:pt>
                <c:pt idx="271">
                  <c:v>0.27100000000000002</c:v>
                </c:pt>
                <c:pt idx="272">
                  <c:v>0.27200000000000002</c:v>
                </c:pt>
                <c:pt idx="273">
                  <c:v>0.27300000000000002</c:v>
                </c:pt>
                <c:pt idx="274">
                  <c:v>0.27400000000000002</c:v>
                </c:pt>
                <c:pt idx="275">
                  <c:v>0.27500000000000002</c:v>
                </c:pt>
                <c:pt idx="276">
                  <c:v>0.27600000000000002</c:v>
                </c:pt>
                <c:pt idx="277">
                  <c:v>0.27700000000000002</c:v>
                </c:pt>
                <c:pt idx="278">
                  <c:v>0.27800000000000002</c:v>
                </c:pt>
                <c:pt idx="279">
                  <c:v>0.27900000000000003</c:v>
                </c:pt>
                <c:pt idx="280">
                  <c:v>0.28000000000000003</c:v>
                </c:pt>
                <c:pt idx="281">
                  <c:v>0.28100000000000003</c:v>
                </c:pt>
                <c:pt idx="282">
                  <c:v>0.28199999999999997</c:v>
                </c:pt>
                <c:pt idx="283">
                  <c:v>0.28299999999999997</c:v>
                </c:pt>
                <c:pt idx="284">
                  <c:v>0.28399999999999997</c:v>
                </c:pt>
                <c:pt idx="285">
                  <c:v>0.28499999999999998</c:v>
                </c:pt>
                <c:pt idx="286">
                  <c:v>0.28599999999999998</c:v>
                </c:pt>
                <c:pt idx="287">
                  <c:v>0.28699999999999998</c:v>
                </c:pt>
                <c:pt idx="288">
                  <c:v>0.28799999999999998</c:v>
                </c:pt>
                <c:pt idx="289">
                  <c:v>0.28899999999999998</c:v>
                </c:pt>
                <c:pt idx="290">
                  <c:v>0.28999999999999998</c:v>
                </c:pt>
                <c:pt idx="291">
                  <c:v>0.29099999999999998</c:v>
                </c:pt>
                <c:pt idx="292">
                  <c:v>0.29199999999999998</c:v>
                </c:pt>
                <c:pt idx="293">
                  <c:v>0.29299999999999998</c:v>
                </c:pt>
                <c:pt idx="294">
                  <c:v>0.29399999999999998</c:v>
                </c:pt>
                <c:pt idx="295">
                  <c:v>0.29499999999999998</c:v>
                </c:pt>
                <c:pt idx="296">
                  <c:v>0.29599999999999999</c:v>
                </c:pt>
                <c:pt idx="297">
                  <c:v>0.29699999999999999</c:v>
                </c:pt>
                <c:pt idx="298">
                  <c:v>0.29799999999999999</c:v>
                </c:pt>
                <c:pt idx="299">
                  <c:v>0.29899999999999999</c:v>
                </c:pt>
                <c:pt idx="300">
                  <c:v>0.3</c:v>
                </c:pt>
                <c:pt idx="301">
                  <c:v>0.30099999999999999</c:v>
                </c:pt>
                <c:pt idx="302">
                  <c:v>0.30199999999999999</c:v>
                </c:pt>
                <c:pt idx="303">
                  <c:v>0.30299999999999999</c:v>
                </c:pt>
                <c:pt idx="304">
                  <c:v>0.30399999999999999</c:v>
                </c:pt>
                <c:pt idx="305">
                  <c:v>0.30499999999999999</c:v>
                </c:pt>
                <c:pt idx="306">
                  <c:v>0.30599999999999999</c:v>
                </c:pt>
                <c:pt idx="307">
                  <c:v>0.307</c:v>
                </c:pt>
                <c:pt idx="308">
                  <c:v>0.308</c:v>
                </c:pt>
                <c:pt idx="309">
                  <c:v>0.309</c:v>
                </c:pt>
                <c:pt idx="310">
                  <c:v>0.31</c:v>
                </c:pt>
                <c:pt idx="311">
                  <c:v>0.311</c:v>
                </c:pt>
                <c:pt idx="312">
                  <c:v>0.312</c:v>
                </c:pt>
                <c:pt idx="313">
                  <c:v>0.313</c:v>
                </c:pt>
                <c:pt idx="314">
                  <c:v>0.314</c:v>
                </c:pt>
                <c:pt idx="315">
                  <c:v>0.315</c:v>
                </c:pt>
                <c:pt idx="316">
                  <c:v>0.316</c:v>
                </c:pt>
                <c:pt idx="317">
                  <c:v>0.317</c:v>
                </c:pt>
                <c:pt idx="318">
                  <c:v>0.318</c:v>
                </c:pt>
                <c:pt idx="319">
                  <c:v>0.31900000000000001</c:v>
                </c:pt>
                <c:pt idx="320">
                  <c:v>0.32</c:v>
                </c:pt>
                <c:pt idx="321">
                  <c:v>0.32100000000000001</c:v>
                </c:pt>
                <c:pt idx="322">
                  <c:v>0.32200000000000001</c:v>
                </c:pt>
                <c:pt idx="323">
                  <c:v>0.32300000000000001</c:v>
                </c:pt>
                <c:pt idx="324">
                  <c:v>0.32400000000000001</c:v>
                </c:pt>
                <c:pt idx="325">
                  <c:v>0.32500000000000001</c:v>
                </c:pt>
                <c:pt idx="326">
                  <c:v>0.32600000000000001</c:v>
                </c:pt>
                <c:pt idx="327">
                  <c:v>0.32700000000000001</c:v>
                </c:pt>
                <c:pt idx="328">
                  <c:v>0.32800000000000001</c:v>
                </c:pt>
                <c:pt idx="329">
                  <c:v>0.32900000000000001</c:v>
                </c:pt>
                <c:pt idx="330">
                  <c:v>0.33</c:v>
                </c:pt>
                <c:pt idx="331">
                  <c:v>0.33100000000000002</c:v>
                </c:pt>
                <c:pt idx="332">
                  <c:v>0.33200000000000002</c:v>
                </c:pt>
                <c:pt idx="333">
                  <c:v>0.33300000000000002</c:v>
                </c:pt>
                <c:pt idx="334">
                  <c:v>0.33400000000000002</c:v>
                </c:pt>
                <c:pt idx="335">
                  <c:v>0.33500000000000002</c:v>
                </c:pt>
                <c:pt idx="336">
                  <c:v>0.33600000000000002</c:v>
                </c:pt>
                <c:pt idx="337">
                  <c:v>0.33700000000000002</c:v>
                </c:pt>
                <c:pt idx="338">
                  <c:v>0.33800000000000002</c:v>
                </c:pt>
                <c:pt idx="339">
                  <c:v>0.33900000000000002</c:v>
                </c:pt>
                <c:pt idx="340">
                  <c:v>0.34</c:v>
                </c:pt>
                <c:pt idx="341">
                  <c:v>0.34100000000000003</c:v>
                </c:pt>
                <c:pt idx="342">
                  <c:v>0.34200000000000003</c:v>
                </c:pt>
                <c:pt idx="343">
                  <c:v>0.34300000000000003</c:v>
                </c:pt>
                <c:pt idx="344">
                  <c:v>0.34399999999999997</c:v>
                </c:pt>
                <c:pt idx="345">
                  <c:v>0.34499999999999997</c:v>
                </c:pt>
                <c:pt idx="346">
                  <c:v>0.34599999999999997</c:v>
                </c:pt>
                <c:pt idx="347">
                  <c:v>0.34699999999999998</c:v>
                </c:pt>
                <c:pt idx="348">
                  <c:v>0.34799999999999998</c:v>
                </c:pt>
                <c:pt idx="349">
                  <c:v>0.34899999999999998</c:v>
                </c:pt>
                <c:pt idx="350">
                  <c:v>0.35</c:v>
                </c:pt>
                <c:pt idx="351">
                  <c:v>0.35099999999999998</c:v>
                </c:pt>
                <c:pt idx="352">
                  <c:v>0.35199999999999998</c:v>
                </c:pt>
                <c:pt idx="353">
                  <c:v>0.35299999999999998</c:v>
                </c:pt>
                <c:pt idx="354">
                  <c:v>0.35399999999999998</c:v>
                </c:pt>
                <c:pt idx="355">
                  <c:v>0.35499999999999998</c:v>
                </c:pt>
                <c:pt idx="356">
                  <c:v>0.35599999999999998</c:v>
                </c:pt>
                <c:pt idx="357">
                  <c:v>0.35699999999999998</c:v>
                </c:pt>
                <c:pt idx="358">
                  <c:v>0.35799999999999998</c:v>
                </c:pt>
                <c:pt idx="359">
                  <c:v>0.35899999999999999</c:v>
                </c:pt>
                <c:pt idx="360">
                  <c:v>0.36</c:v>
                </c:pt>
                <c:pt idx="361">
                  <c:v>0.36099999999999999</c:v>
                </c:pt>
                <c:pt idx="362">
                  <c:v>0.36199999999999999</c:v>
                </c:pt>
                <c:pt idx="363">
                  <c:v>0.36299999999999999</c:v>
                </c:pt>
                <c:pt idx="364">
                  <c:v>0.36399999999999999</c:v>
                </c:pt>
                <c:pt idx="365">
                  <c:v>0.36499999999999999</c:v>
                </c:pt>
                <c:pt idx="366">
                  <c:v>0.36599999999999999</c:v>
                </c:pt>
                <c:pt idx="367">
                  <c:v>0.36699999999999999</c:v>
                </c:pt>
                <c:pt idx="368">
                  <c:v>0.36799999999999999</c:v>
                </c:pt>
                <c:pt idx="369">
                  <c:v>0.36899999999999999</c:v>
                </c:pt>
                <c:pt idx="370">
                  <c:v>0.37</c:v>
                </c:pt>
                <c:pt idx="371">
                  <c:v>0.371</c:v>
                </c:pt>
                <c:pt idx="372">
                  <c:v>0.372</c:v>
                </c:pt>
                <c:pt idx="373">
                  <c:v>0.373</c:v>
                </c:pt>
                <c:pt idx="374">
                  <c:v>0.374</c:v>
                </c:pt>
                <c:pt idx="375">
                  <c:v>0.375</c:v>
                </c:pt>
                <c:pt idx="376">
                  <c:v>0.376</c:v>
                </c:pt>
                <c:pt idx="377">
                  <c:v>0.377</c:v>
                </c:pt>
                <c:pt idx="378">
                  <c:v>0.378</c:v>
                </c:pt>
                <c:pt idx="379">
                  <c:v>0.379</c:v>
                </c:pt>
                <c:pt idx="380">
                  <c:v>0.38</c:v>
                </c:pt>
                <c:pt idx="381">
                  <c:v>0.38100000000000001</c:v>
                </c:pt>
                <c:pt idx="382">
                  <c:v>0.38200000000000001</c:v>
                </c:pt>
                <c:pt idx="383">
                  <c:v>0.38300000000000001</c:v>
                </c:pt>
                <c:pt idx="384">
                  <c:v>0.38400000000000001</c:v>
                </c:pt>
                <c:pt idx="385">
                  <c:v>0.38500000000000001</c:v>
                </c:pt>
                <c:pt idx="386">
                  <c:v>0.38600000000000001</c:v>
                </c:pt>
                <c:pt idx="387">
                  <c:v>0.38700000000000001</c:v>
                </c:pt>
                <c:pt idx="388">
                  <c:v>0.38800000000000001</c:v>
                </c:pt>
                <c:pt idx="389">
                  <c:v>0.38900000000000001</c:v>
                </c:pt>
                <c:pt idx="390">
                  <c:v>0.39</c:v>
                </c:pt>
                <c:pt idx="391">
                  <c:v>0.39100000000000001</c:v>
                </c:pt>
                <c:pt idx="392">
                  <c:v>0.39200000000000002</c:v>
                </c:pt>
                <c:pt idx="393">
                  <c:v>0.39300000000000002</c:v>
                </c:pt>
                <c:pt idx="394">
                  <c:v>0.39400000000000002</c:v>
                </c:pt>
                <c:pt idx="395">
                  <c:v>0.39500000000000002</c:v>
                </c:pt>
                <c:pt idx="396">
                  <c:v>0.39600000000000002</c:v>
                </c:pt>
                <c:pt idx="397">
                  <c:v>0.39700000000000002</c:v>
                </c:pt>
                <c:pt idx="398">
                  <c:v>0.39800000000000002</c:v>
                </c:pt>
                <c:pt idx="399">
                  <c:v>0.39900000000000002</c:v>
                </c:pt>
                <c:pt idx="400">
                  <c:v>0.4</c:v>
                </c:pt>
                <c:pt idx="401">
                  <c:v>0.40100000000000002</c:v>
                </c:pt>
                <c:pt idx="402">
                  <c:v>0.40200000000000002</c:v>
                </c:pt>
                <c:pt idx="403">
                  <c:v>0.40300000000000002</c:v>
                </c:pt>
                <c:pt idx="404">
                  <c:v>0.40400000000000003</c:v>
                </c:pt>
                <c:pt idx="405">
                  <c:v>0.40500000000000003</c:v>
                </c:pt>
                <c:pt idx="406">
                  <c:v>0.40600000000000003</c:v>
                </c:pt>
                <c:pt idx="407">
                  <c:v>0.40699999999999997</c:v>
                </c:pt>
                <c:pt idx="408">
                  <c:v>0.40799999999999997</c:v>
                </c:pt>
                <c:pt idx="409">
                  <c:v>0.40899999999999997</c:v>
                </c:pt>
                <c:pt idx="410">
                  <c:v>0.41</c:v>
                </c:pt>
                <c:pt idx="411">
                  <c:v>0.41099999999999998</c:v>
                </c:pt>
                <c:pt idx="412">
                  <c:v>0.41199999999999998</c:v>
                </c:pt>
                <c:pt idx="413">
                  <c:v>0.41299999999999998</c:v>
                </c:pt>
                <c:pt idx="414">
                  <c:v>0.41399999999999998</c:v>
                </c:pt>
                <c:pt idx="415">
                  <c:v>0.41499999999999998</c:v>
                </c:pt>
                <c:pt idx="416">
                  <c:v>0.41599999999999998</c:v>
                </c:pt>
                <c:pt idx="417">
                  <c:v>0.41699999999999998</c:v>
                </c:pt>
                <c:pt idx="418">
                  <c:v>0.41799999999999998</c:v>
                </c:pt>
                <c:pt idx="419">
                  <c:v>0.41899999999999998</c:v>
                </c:pt>
                <c:pt idx="420">
                  <c:v>0.42</c:v>
                </c:pt>
                <c:pt idx="421">
                  <c:v>0.42099999999999999</c:v>
                </c:pt>
                <c:pt idx="422">
                  <c:v>0.42199999999999999</c:v>
                </c:pt>
                <c:pt idx="423">
                  <c:v>0.42299999999999999</c:v>
                </c:pt>
                <c:pt idx="424">
                  <c:v>0.42399999999999999</c:v>
                </c:pt>
                <c:pt idx="425">
                  <c:v>0.42499999999999999</c:v>
                </c:pt>
                <c:pt idx="426">
                  <c:v>0.42599999999999999</c:v>
                </c:pt>
                <c:pt idx="427">
                  <c:v>0.42699999999999999</c:v>
                </c:pt>
                <c:pt idx="428">
                  <c:v>0.42799999999999999</c:v>
                </c:pt>
                <c:pt idx="429">
                  <c:v>0.42899999999999999</c:v>
                </c:pt>
                <c:pt idx="430">
                  <c:v>0.43</c:v>
                </c:pt>
                <c:pt idx="431">
                  <c:v>0.43099999999999999</c:v>
                </c:pt>
                <c:pt idx="432">
                  <c:v>0.432</c:v>
                </c:pt>
                <c:pt idx="433">
                  <c:v>0.433</c:v>
                </c:pt>
                <c:pt idx="434">
                  <c:v>0.434</c:v>
                </c:pt>
                <c:pt idx="435">
                  <c:v>0.435</c:v>
                </c:pt>
                <c:pt idx="436">
                  <c:v>0.436</c:v>
                </c:pt>
                <c:pt idx="437">
                  <c:v>0.437</c:v>
                </c:pt>
                <c:pt idx="438">
                  <c:v>0.438</c:v>
                </c:pt>
                <c:pt idx="439">
                  <c:v>0.439</c:v>
                </c:pt>
                <c:pt idx="440">
                  <c:v>0.44</c:v>
                </c:pt>
                <c:pt idx="441">
                  <c:v>0.441</c:v>
                </c:pt>
                <c:pt idx="442">
                  <c:v>0.442</c:v>
                </c:pt>
                <c:pt idx="443">
                  <c:v>0.443</c:v>
                </c:pt>
                <c:pt idx="444">
                  <c:v>0.44400000000000001</c:v>
                </c:pt>
                <c:pt idx="445">
                  <c:v>0.44500000000000001</c:v>
                </c:pt>
                <c:pt idx="446">
                  <c:v>0.44600000000000001</c:v>
                </c:pt>
                <c:pt idx="447">
                  <c:v>0.44700000000000001</c:v>
                </c:pt>
                <c:pt idx="448">
                  <c:v>0.44800000000000001</c:v>
                </c:pt>
                <c:pt idx="449">
                  <c:v>0.44900000000000001</c:v>
                </c:pt>
                <c:pt idx="450">
                  <c:v>0.45</c:v>
                </c:pt>
                <c:pt idx="451">
                  <c:v>0.45100000000000001</c:v>
                </c:pt>
                <c:pt idx="452">
                  <c:v>0.45200000000000001</c:v>
                </c:pt>
                <c:pt idx="453">
                  <c:v>0.45300000000000001</c:v>
                </c:pt>
                <c:pt idx="454">
                  <c:v>0.45400000000000001</c:v>
                </c:pt>
                <c:pt idx="455">
                  <c:v>0.45500000000000002</c:v>
                </c:pt>
                <c:pt idx="456">
                  <c:v>0.45600000000000002</c:v>
                </c:pt>
                <c:pt idx="457">
                  <c:v>0.45700000000000002</c:v>
                </c:pt>
                <c:pt idx="458">
                  <c:v>0.45800000000000002</c:v>
                </c:pt>
                <c:pt idx="459">
                  <c:v>0.45900000000000002</c:v>
                </c:pt>
                <c:pt idx="460">
                  <c:v>0.46</c:v>
                </c:pt>
                <c:pt idx="461">
                  <c:v>0.46100000000000002</c:v>
                </c:pt>
                <c:pt idx="462">
                  <c:v>0.46200000000000002</c:v>
                </c:pt>
                <c:pt idx="463">
                  <c:v>0.46300000000000002</c:v>
                </c:pt>
                <c:pt idx="464">
                  <c:v>0.46400000000000002</c:v>
                </c:pt>
                <c:pt idx="465">
                  <c:v>0.46500000000000002</c:v>
                </c:pt>
                <c:pt idx="466">
                  <c:v>0.46600000000000003</c:v>
                </c:pt>
                <c:pt idx="467">
                  <c:v>0.46700000000000003</c:v>
                </c:pt>
                <c:pt idx="468">
                  <c:v>0.46800000000000003</c:v>
                </c:pt>
                <c:pt idx="469">
                  <c:v>0.46899999999999997</c:v>
                </c:pt>
                <c:pt idx="470">
                  <c:v>0.47</c:v>
                </c:pt>
                <c:pt idx="471">
                  <c:v>0.47099999999999997</c:v>
                </c:pt>
                <c:pt idx="472">
                  <c:v>0.47199999999999998</c:v>
                </c:pt>
                <c:pt idx="473">
                  <c:v>0.47299999999999998</c:v>
                </c:pt>
                <c:pt idx="474">
                  <c:v>0.47399999999999998</c:v>
                </c:pt>
                <c:pt idx="475">
                  <c:v>0.47499999999999998</c:v>
                </c:pt>
                <c:pt idx="476">
                  <c:v>0.47599999999999998</c:v>
                </c:pt>
                <c:pt idx="477">
                  <c:v>0.47699999999999998</c:v>
                </c:pt>
                <c:pt idx="478">
                  <c:v>0.47799999999999998</c:v>
                </c:pt>
                <c:pt idx="479">
                  <c:v>0.47899999999999998</c:v>
                </c:pt>
                <c:pt idx="480">
                  <c:v>0.48</c:v>
                </c:pt>
                <c:pt idx="481">
                  <c:v>0.48099999999999998</c:v>
                </c:pt>
                <c:pt idx="482">
                  <c:v>0.48199999999999998</c:v>
                </c:pt>
                <c:pt idx="483">
                  <c:v>0.48299999999999998</c:v>
                </c:pt>
                <c:pt idx="484">
                  <c:v>0.48399999999999999</c:v>
                </c:pt>
                <c:pt idx="485">
                  <c:v>0.48499999999999999</c:v>
                </c:pt>
                <c:pt idx="486">
                  <c:v>0.48599999999999999</c:v>
                </c:pt>
                <c:pt idx="487">
                  <c:v>0.48699999999999999</c:v>
                </c:pt>
                <c:pt idx="488">
                  <c:v>0.48799999999999999</c:v>
                </c:pt>
                <c:pt idx="489">
                  <c:v>0.48899999999999999</c:v>
                </c:pt>
                <c:pt idx="490">
                  <c:v>0.49</c:v>
                </c:pt>
                <c:pt idx="491">
                  <c:v>0.49099999999999999</c:v>
                </c:pt>
                <c:pt idx="492">
                  <c:v>0.49199999999999999</c:v>
                </c:pt>
                <c:pt idx="493">
                  <c:v>0.49299999999999999</c:v>
                </c:pt>
                <c:pt idx="494">
                  <c:v>0.49399999999999999</c:v>
                </c:pt>
                <c:pt idx="495">
                  <c:v>0.495</c:v>
                </c:pt>
                <c:pt idx="496">
                  <c:v>0.496</c:v>
                </c:pt>
                <c:pt idx="497">
                  <c:v>0.497</c:v>
                </c:pt>
                <c:pt idx="498">
                  <c:v>0.498</c:v>
                </c:pt>
                <c:pt idx="499">
                  <c:v>0.499</c:v>
                </c:pt>
                <c:pt idx="500">
                  <c:v>0.5</c:v>
                </c:pt>
                <c:pt idx="501">
                  <c:v>0.501</c:v>
                </c:pt>
                <c:pt idx="502">
                  <c:v>0.502</c:v>
                </c:pt>
                <c:pt idx="503">
                  <c:v>0.503</c:v>
                </c:pt>
                <c:pt idx="504">
                  <c:v>0.504</c:v>
                </c:pt>
                <c:pt idx="505">
                  <c:v>0.505</c:v>
                </c:pt>
                <c:pt idx="506">
                  <c:v>0.50600000000000001</c:v>
                </c:pt>
                <c:pt idx="507">
                  <c:v>0.50700000000000001</c:v>
                </c:pt>
                <c:pt idx="508">
                  <c:v>0.50800000000000001</c:v>
                </c:pt>
                <c:pt idx="509">
                  <c:v>0.50900000000000001</c:v>
                </c:pt>
                <c:pt idx="510">
                  <c:v>0.51</c:v>
                </c:pt>
                <c:pt idx="511">
                  <c:v>0.51100000000000001</c:v>
                </c:pt>
                <c:pt idx="512">
                  <c:v>0.51200000000000001</c:v>
                </c:pt>
                <c:pt idx="513">
                  <c:v>0.51300000000000001</c:v>
                </c:pt>
                <c:pt idx="514">
                  <c:v>0.51400000000000001</c:v>
                </c:pt>
                <c:pt idx="515">
                  <c:v>0.51500000000000001</c:v>
                </c:pt>
                <c:pt idx="516">
                  <c:v>0.51600000000000001</c:v>
                </c:pt>
                <c:pt idx="517">
                  <c:v>0.51700000000000002</c:v>
                </c:pt>
                <c:pt idx="518">
                  <c:v>0.51800000000000002</c:v>
                </c:pt>
                <c:pt idx="519">
                  <c:v>0.51900000000000002</c:v>
                </c:pt>
                <c:pt idx="520">
                  <c:v>0.52</c:v>
                </c:pt>
                <c:pt idx="521">
                  <c:v>0.52100000000000002</c:v>
                </c:pt>
                <c:pt idx="522">
                  <c:v>0.52200000000000002</c:v>
                </c:pt>
                <c:pt idx="523">
                  <c:v>0.52300000000000002</c:v>
                </c:pt>
                <c:pt idx="524">
                  <c:v>0.52400000000000002</c:v>
                </c:pt>
                <c:pt idx="525">
                  <c:v>0.52500000000000002</c:v>
                </c:pt>
                <c:pt idx="526">
                  <c:v>0.52600000000000002</c:v>
                </c:pt>
                <c:pt idx="527">
                  <c:v>0.52700000000000002</c:v>
                </c:pt>
                <c:pt idx="528">
                  <c:v>0.52800000000000002</c:v>
                </c:pt>
                <c:pt idx="529">
                  <c:v>0.52900000000000003</c:v>
                </c:pt>
                <c:pt idx="530">
                  <c:v>0.53</c:v>
                </c:pt>
                <c:pt idx="531">
                  <c:v>0.53100000000000003</c:v>
                </c:pt>
                <c:pt idx="532">
                  <c:v>0.53200000000000003</c:v>
                </c:pt>
                <c:pt idx="533">
                  <c:v>0.53300000000000003</c:v>
                </c:pt>
                <c:pt idx="534">
                  <c:v>0.53400000000000003</c:v>
                </c:pt>
                <c:pt idx="535">
                  <c:v>0.53500000000000003</c:v>
                </c:pt>
                <c:pt idx="536">
                  <c:v>0.53600000000000003</c:v>
                </c:pt>
                <c:pt idx="537">
                  <c:v>0.53700000000000003</c:v>
                </c:pt>
                <c:pt idx="538">
                  <c:v>0.53800000000000003</c:v>
                </c:pt>
                <c:pt idx="539">
                  <c:v>0.53900000000000003</c:v>
                </c:pt>
                <c:pt idx="540">
                  <c:v>0.54</c:v>
                </c:pt>
                <c:pt idx="541">
                  <c:v>0.54100000000000004</c:v>
                </c:pt>
                <c:pt idx="542">
                  <c:v>0.54200000000000004</c:v>
                </c:pt>
                <c:pt idx="543">
                  <c:v>0.54300000000000004</c:v>
                </c:pt>
                <c:pt idx="544">
                  <c:v>0.54400000000000004</c:v>
                </c:pt>
                <c:pt idx="545">
                  <c:v>0.54500000000000004</c:v>
                </c:pt>
                <c:pt idx="546">
                  <c:v>0.54600000000000004</c:v>
                </c:pt>
                <c:pt idx="547">
                  <c:v>0.54700000000000004</c:v>
                </c:pt>
                <c:pt idx="548">
                  <c:v>0.54800000000000004</c:v>
                </c:pt>
                <c:pt idx="549">
                  <c:v>0.54900000000000004</c:v>
                </c:pt>
                <c:pt idx="550">
                  <c:v>0.55000000000000004</c:v>
                </c:pt>
                <c:pt idx="551">
                  <c:v>0.55100000000000005</c:v>
                </c:pt>
                <c:pt idx="552">
                  <c:v>0.55200000000000005</c:v>
                </c:pt>
                <c:pt idx="553">
                  <c:v>0.55300000000000005</c:v>
                </c:pt>
                <c:pt idx="554">
                  <c:v>0.55400000000000005</c:v>
                </c:pt>
                <c:pt idx="555">
                  <c:v>0.55500000000000005</c:v>
                </c:pt>
                <c:pt idx="556">
                  <c:v>0.55600000000000005</c:v>
                </c:pt>
                <c:pt idx="557">
                  <c:v>0.55700000000000005</c:v>
                </c:pt>
                <c:pt idx="558">
                  <c:v>0.55800000000000005</c:v>
                </c:pt>
                <c:pt idx="559">
                  <c:v>0.55900000000000005</c:v>
                </c:pt>
                <c:pt idx="560">
                  <c:v>0.56000000000000005</c:v>
                </c:pt>
                <c:pt idx="561">
                  <c:v>0.56100000000000005</c:v>
                </c:pt>
                <c:pt idx="562">
                  <c:v>0.56200000000000006</c:v>
                </c:pt>
                <c:pt idx="563">
                  <c:v>0.56299999999999994</c:v>
                </c:pt>
                <c:pt idx="564">
                  <c:v>0.56399999999999995</c:v>
                </c:pt>
                <c:pt idx="565">
                  <c:v>0.56499999999999995</c:v>
                </c:pt>
                <c:pt idx="566">
                  <c:v>0.56599999999999995</c:v>
                </c:pt>
                <c:pt idx="567">
                  <c:v>0.56699999999999995</c:v>
                </c:pt>
                <c:pt idx="568">
                  <c:v>0.56799999999999995</c:v>
                </c:pt>
                <c:pt idx="569">
                  <c:v>0.56899999999999995</c:v>
                </c:pt>
                <c:pt idx="570">
                  <c:v>0.56999999999999995</c:v>
                </c:pt>
                <c:pt idx="571">
                  <c:v>0.57099999999999995</c:v>
                </c:pt>
                <c:pt idx="572">
                  <c:v>0.57199999999999995</c:v>
                </c:pt>
                <c:pt idx="573">
                  <c:v>0.57299999999999995</c:v>
                </c:pt>
                <c:pt idx="574">
                  <c:v>0.57399999999999995</c:v>
                </c:pt>
                <c:pt idx="575">
                  <c:v>0.57499999999999996</c:v>
                </c:pt>
                <c:pt idx="576">
                  <c:v>0.57599999999999996</c:v>
                </c:pt>
                <c:pt idx="577">
                  <c:v>0.57699999999999996</c:v>
                </c:pt>
                <c:pt idx="578">
                  <c:v>0.57799999999999996</c:v>
                </c:pt>
                <c:pt idx="579">
                  <c:v>0.57899999999999996</c:v>
                </c:pt>
                <c:pt idx="580">
                  <c:v>0.57999999999999996</c:v>
                </c:pt>
                <c:pt idx="581">
                  <c:v>0.58099999999999996</c:v>
                </c:pt>
                <c:pt idx="582">
                  <c:v>0.58199999999999996</c:v>
                </c:pt>
                <c:pt idx="583">
                  <c:v>0.58299999999999996</c:v>
                </c:pt>
                <c:pt idx="584">
                  <c:v>0.58399999999999996</c:v>
                </c:pt>
                <c:pt idx="585">
                  <c:v>0.58499999999999996</c:v>
                </c:pt>
                <c:pt idx="586">
                  <c:v>0.58599999999999997</c:v>
                </c:pt>
                <c:pt idx="587">
                  <c:v>0.58699999999999997</c:v>
                </c:pt>
                <c:pt idx="588">
                  <c:v>0.58799999999999997</c:v>
                </c:pt>
                <c:pt idx="589">
                  <c:v>0.58899999999999997</c:v>
                </c:pt>
                <c:pt idx="590">
                  <c:v>0.59</c:v>
                </c:pt>
                <c:pt idx="591">
                  <c:v>0.59099999999999997</c:v>
                </c:pt>
                <c:pt idx="592">
                  <c:v>0.59199999999999997</c:v>
                </c:pt>
                <c:pt idx="593">
                  <c:v>0.59299999999999997</c:v>
                </c:pt>
                <c:pt idx="594">
                  <c:v>0.59399999999999997</c:v>
                </c:pt>
                <c:pt idx="595">
                  <c:v>0.59499999999999997</c:v>
                </c:pt>
                <c:pt idx="596">
                  <c:v>0.59599999999999997</c:v>
                </c:pt>
                <c:pt idx="597">
                  <c:v>0.59699999999999998</c:v>
                </c:pt>
                <c:pt idx="598">
                  <c:v>0.59799999999999998</c:v>
                </c:pt>
                <c:pt idx="599">
                  <c:v>0.59899999999999998</c:v>
                </c:pt>
                <c:pt idx="600">
                  <c:v>0.6</c:v>
                </c:pt>
                <c:pt idx="601">
                  <c:v>0.60099999999999998</c:v>
                </c:pt>
                <c:pt idx="602">
                  <c:v>0.60199999999999998</c:v>
                </c:pt>
                <c:pt idx="603">
                  <c:v>0.60299999999999998</c:v>
                </c:pt>
                <c:pt idx="604">
                  <c:v>0.60399999999999998</c:v>
                </c:pt>
                <c:pt idx="605">
                  <c:v>0.60499999999999998</c:v>
                </c:pt>
                <c:pt idx="606">
                  <c:v>0.60599999999999998</c:v>
                </c:pt>
                <c:pt idx="607">
                  <c:v>0.60699999999999998</c:v>
                </c:pt>
                <c:pt idx="608">
                  <c:v>0.60799999999999998</c:v>
                </c:pt>
                <c:pt idx="609">
                  <c:v>0.60899999999999999</c:v>
                </c:pt>
                <c:pt idx="610">
                  <c:v>0.61</c:v>
                </c:pt>
                <c:pt idx="611">
                  <c:v>0.61099999999999999</c:v>
                </c:pt>
                <c:pt idx="612">
                  <c:v>0.61199999999999999</c:v>
                </c:pt>
                <c:pt idx="613">
                  <c:v>0.61299999999999999</c:v>
                </c:pt>
                <c:pt idx="614">
                  <c:v>0.61399999999999999</c:v>
                </c:pt>
                <c:pt idx="615">
                  <c:v>0.61499999999999999</c:v>
                </c:pt>
                <c:pt idx="616">
                  <c:v>0.61599999999999999</c:v>
                </c:pt>
                <c:pt idx="617">
                  <c:v>0.61699999999999999</c:v>
                </c:pt>
                <c:pt idx="618">
                  <c:v>0.61799999999999999</c:v>
                </c:pt>
                <c:pt idx="619">
                  <c:v>0.61899999999999999</c:v>
                </c:pt>
                <c:pt idx="620">
                  <c:v>0.62</c:v>
                </c:pt>
                <c:pt idx="621">
                  <c:v>0.621</c:v>
                </c:pt>
                <c:pt idx="622">
                  <c:v>0.622</c:v>
                </c:pt>
                <c:pt idx="623">
                  <c:v>0.623</c:v>
                </c:pt>
                <c:pt idx="624">
                  <c:v>0.624</c:v>
                </c:pt>
                <c:pt idx="625">
                  <c:v>0.625</c:v>
                </c:pt>
                <c:pt idx="626">
                  <c:v>0.626</c:v>
                </c:pt>
                <c:pt idx="627">
                  <c:v>0.627</c:v>
                </c:pt>
                <c:pt idx="628">
                  <c:v>0.628</c:v>
                </c:pt>
                <c:pt idx="629">
                  <c:v>0.629</c:v>
                </c:pt>
                <c:pt idx="630">
                  <c:v>0.63</c:v>
                </c:pt>
                <c:pt idx="631">
                  <c:v>0.63100000000000001</c:v>
                </c:pt>
                <c:pt idx="632">
                  <c:v>0.63200000000000001</c:v>
                </c:pt>
                <c:pt idx="633">
                  <c:v>0.63300000000000001</c:v>
                </c:pt>
                <c:pt idx="634">
                  <c:v>0.63400000000000001</c:v>
                </c:pt>
                <c:pt idx="635">
                  <c:v>0.63500000000000001</c:v>
                </c:pt>
                <c:pt idx="636">
                  <c:v>0.63600000000000001</c:v>
                </c:pt>
                <c:pt idx="637">
                  <c:v>0.63700000000000001</c:v>
                </c:pt>
                <c:pt idx="638">
                  <c:v>0.63800000000000001</c:v>
                </c:pt>
                <c:pt idx="639">
                  <c:v>0.63900000000000001</c:v>
                </c:pt>
                <c:pt idx="640">
                  <c:v>0.64</c:v>
                </c:pt>
                <c:pt idx="641">
                  <c:v>0.64100000000000001</c:v>
                </c:pt>
                <c:pt idx="642">
                  <c:v>0.64200000000000002</c:v>
                </c:pt>
                <c:pt idx="643">
                  <c:v>0.64300000000000002</c:v>
                </c:pt>
                <c:pt idx="644">
                  <c:v>0.64400000000000002</c:v>
                </c:pt>
                <c:pt idx="645">
                  <c:v>0.64500000000000002</c:v>
                </c:pt>
                <c:pt idx="646">
                  <c:v>0.64600000000000002</c:v>
                </c:pt>
                <c:pt idx="647">
                  <c:v>0.64700000000000002</c:v>
                </c:pt>
                <c:pt idx="648">
                  <c:v>0.64800000000000002</c:v>
                </c:pt>
                <c:pt idx="649">
                  <c:v>0.64900000000000002</c:v>
                </c:pt>
                <c:pt idx="650">
                  <c:v>0.65</c:v>
                </c:pt>
                <c:pt idx="651">
                  <c:v>0.65100000000000002</c:v>
                </c:pt>
                <c:pt idx="652">
                  <c:v>0.65200000000000002</c:v>
                </c:pt>
                <c:pt idx="653">
                  <c:v>0.65300000000000002</c:v>
                </c:pt>
                <c:pt idx="654">
                  <c:v>0.65400000000000003</c:v>
                </c:pt>
                <c:pt idx="655">
                  <c:v>0.65500000000000003</c:v>
                </c:pt>
                <c:pt idx="656">
                  <c:v>0.65600000000000003</c:v>
                </c:pt>
                <c:pt idx="657">
                  <c:v>0.65700000000000003</c:v>
                </c:pt>
                <c:pt idx="658">
                  <c:v>0.65800000000000003</c:v>
                </c:pt>
                <c:pt idx="659">
                  <c:v>0.65900000000000003</c:v>
                </c:pt>
                <c:pt idx="660">
                  <c:v>0.66</c:v>
                </c:pt>
                <c:pt idx="661">
                  <c:v>0.66100000000000003</c:v>
                </c:pt>
                <c:pt idx="662">
                  <c:v>0.66200000000000003</c:v>
                </c:pt>
                <c:pt idx="663">
                  <c:v>0.66300000000000003</c:v>
                </c:pt>
                <c:pt idx="664">
                  <c:v>0.66400000000000003</c:v>
                </c:pt>
                <c:pt idx="665">
                  <c:v>0.66500000000000004</c:v>
                </c:pt>
                <c:pt idx="666">
                  <c:v>0.66600000000000004</c:v>
                </c:pt>
                <c:pt idx="667">
                  <c:v>0.66700000000000004</c:v>
                </c:pt>
                <c:pt idx="668">
                  <c:v>0.66800000000000004</c:v>
                </c:pt>
                <c:pt idx="669">
                  <c:v>0.66900000000000004</c:v>
                </c:pt>
                <c:pt idx="670">
                  <c:v>0.67</c:v>
                </c:pt>
                <c:pt idx="671">
                  <c:v>0.67100000000000004</c:v>
                </c:pt>
                <c:pt idx="672">
                  <c:v>0.67200000000000004</c:v>
                </c:pt>
                <c:pt idx="673">
                  <c:v>0.67300000000000004</c:v>
                </c:pt>
                <c:pt idx="674">
                  <c:v>0.67400000000000004</c:v>
                </c:pt>
                <c:pt idx="675">
                  <c:v>0.67500000000000004</c:v>
                </c:pt>
                <c:pt idx="676">
                  <c:v>0.67600000000000005</c:v>
                </c:pt>
                <c:pt idx="677">
                  <c:v>0.67700000000000005</c:v>
                </c:pt>
                <c:pt idx="678">
                  <c:v>0.67800000000000005</c:v>
                </c:pt>
                <c:pt idx="679">
                  <c:v>0.67900000000000005</c:v>
                </c:pt>
                <c:pt idx="680">
                  <c:v>0.68</c:v>
                </c:pt>
                <c:pt idx="681">
                  <c:v>0.68100000000000005</c:v>
                </c:pt>
                <c:pt idx="682">
                  <c:v>0.68200000000000005</c:v>
                </c:pt>
                <c:pt idx="683">
                  <c:v>0.68300000000000005</c:v>
                </c:pt>
                <c:pt idx="684">
                  <c:v>0.68400000000000005</c:v>
                </c:pt>
                <c:pt idx="685">
                  <c:v>0.68500000000000005</c:v>
                </c:pt>
                <c:pt idx="686">
                  <c:v>0.68600000000000005</c:v>
                </c:pt>
                <c:pt idx="687">
                  <c:v>0.68700000000000006</c:v>
                </c:pt>
                <c:pt idx="688">
                  <c:v>0.68799999999999994</c:v>
                </c:pt>
                <c:pt idx="689">
                  <c:v>0.68899999999999995</c:v>
                </c:pt>
                <c:pt idx="690">
                  <c:v>0.69</c:v>
                </c:pt>
                <c:pt idx="691">
                  <c:v>0.69099999999999995</c:v>
                </c:pt>
                <c:pt idx="692">
                  <c:v>0.69199999999999995</c:v>
                </c:pt>
                <c:pt idx="693">
                  <c:v>0.69299999999999995</c:v>
                </c:pt>
                <c:pt idx="694">
                  <c:v>0.69399999999999995</c:v>
                </c:pt>
                <c:pt idx="695">
                  <c:v>0.69499999999999995</c:v>
                </c:pt>
                <c:pt idx="696">
                  <c:v>0.69599999999999995</c:v>
                </c:pt>
                <c:pt idx="697">
                  <c:v>0.69699999999999995</c:v>
                </c:pt>
                <c:pt idx="698">
                  <c:v>0.69799999999999995</c:v>
                </c:pt>
                <c:pt idx="699">
                  <c:v>0.69899999999999995</c:v>
                </c:pt>
                <c:pt idx="700">
                  <c:v>0.7</c:v>
                </c:pt>
                <c:pt idx="701">
                  <c:v>0.70099999999999996</c:v>
                </c:pt>
                <c:pt idx="702">
                  <c:v>0.70199999999999996</c:v>
                </c:pt>
                <c:pt idx="703">
                  <c:v>0.70299999999999996</c:v>
                </c:pt>
                <c:pt idx="704">
                  <c:v>0.70399999999999996</c:v>
                </c:pt>
                <c:pt idx="705">
                  <c:v>0.70499999999999996</c:v>
                </c:pt>
                <c:pt idx="706">
                  <c:v>0.70599999999999996</c:v>
                </c:pt>
                <c:pt idx="707">
                  <c:v>0.70699999999999996</c:v>
                </c:pt>
                <c:pt idx="708">
                  <c:v>0.70799999999999996</c:v>
                </c:pt>
                <c:pt idx="709">
                  <c:v>0.70899999999999996</c:v>
                </c:pt>
                <c:pt idx="710">
                  <c:v>0.71</c:v>
                </c:pt>
                <c:pt idx="711">
                  <c:v>0.71099999999999997</c:v>
                </c:pt>
                <c:pt idx="712">
                  <c:v>0.71199999999999997</c:v>
                </c:pt>
                <c:pt idx="713">
                  <c:v>0.71299999999999997</c:v>
                </c:pt>
                <c:pt idx="714">
                  <c:v>0.71399999999999997</c:v>
                </c:pt>
                <c:pt idx="715">
                  <c:v>0.71499999999999997</c:v>
                </c:pt>
                <c:pt idx="716">
                  <c:v>0.71599999999999997</c:v>
                </c:pt>
                <c:pt idx="717">
                  <c:v>0.71699999999999997</c:v>
                </c:pt>
                <c:pt idx="718">
                  <c:v>0.71799999999999997</c:v>
                </c:pt>
                <c:pt idx="719">
                  <c:v>0.71899999999999997</c:v>
                </c:pt>
                <c:pt idx="720">
                  <c:v>0.72</c:v>
                </c:pt>
                <c:pt idx="721">
                  <c:v>0.72099999999999997</c:v>
                </c:pt>
                <c:pt idx="722">
                  <c:v>0.72199999999999998</c:v>
                </c:pt>
                <c:pt idx="723">
                  <c:v>0.72299999999999998</c:v>
                </c:pt>
                <c:pt idx="724">
                  <c:v>0.72399999999999998</c:v>
                </c:pt>
                <c:pt idx="725">
                  <c:v>0.72499999999999998</c:v>
                </c:pt>
                <c:pt idx="726">
                  <c:v>0.72599999999999998</c:v>
                </c:pt>
                <c:pt idx="727">
                  <c:v>0.72699999999999998</c:v>
                </c:pt>
                <c:pt idx="728">
                  <c:v>0.72799999999999998</c:v>
                </c:pt>
                <c:pt idx="729">
                  <c:v>0.72899999999999998</c:v>
                </c:pt>
                <c:pt idx="730">
                  <c:v>0.73</c:v>
                </c:pt>
                <c:pt idx="731">
                  <c:v>0.73099999999999998</c:v>
                </c:pt>
                <c:pt idx="732">
                  <c:v>0.73199999999999998</c:v>
                </c:pt>
                <c:pt idx="733">
                  <c:v>0.73299999999999998</c:v>
                </c:pt>
                <c:pt idx="734">
                  <c:v>0.73399999999999999</c:v>
                </c:pt>
                <c:pt idx="735">
                  <c:v>0.73499999999999999</c:v>
                </c:pt>
                <c:pt idx="736">
                  <c:v>0.73599999999999999</c:v>
                </c:pt>
                <c:pt idx="737">
                  <c:v>0.73699999999999999</c:v>
                </c:pt>
                <c:pt idx="738">
                  <c:v>0.73799999999999999</c:v>
                </c:pt>
                <c:pt idx="739">
                  <c:v>0.73899999999999999</c:v>
                </c:pt>
                <c:pt idx="740">
                  <c:v>0.74</c:v>
                </c:pt>
                <c:pt idx="741">
                  <c:v>0.74099999999999999</c:v>
                </c:pt>
                <c:pt idx="742">
                  <c:v>0.74199999999999999</c:v>
                </c:pt>
                <c:pt idx="743">
                  <c:v>0.74299999999999999</c:v>
                </c:pt>
                <c:pt idx="744">
                  <c:v>0.74399999999999999</c:v>
                </c:pt>
                <c:pt idx="745">
                  <c:v>0.745</c:v>
                </c:pt>
                <c:pt idx="746">
                  <c:v>0.746</c:v>
                </c:pt>
                <c:pt idx="747">
                  <c:v>0.747</c:v>
                </c:pt>
                <c:pt idx="748">
                  <c:v>0.748</c:v>
                </c:pt>
                <c:pt idx="749">
                  <c:v>0.749</c:v>
                </c:pt>
                <c:pt idx="750">
                  <c:v>0.75</c:v>
                </c:pt>
                <c:pt idx="751">
                  <c:v>0.751</c:v>
                </c:pt>
                <c:pt idx="752">
                  <c:v>0.752</c:v>
                </c:pt>
                <c:pt idx="753">
                  <c:v>0.753</c:v>
                </c:pt>
                <c:pt idx="754">
                  <c:v>0.754</c:v>
                </c:pt>
                <c:pt idx="755">
                  <c:v>0.755</c:v>
                </c:pt>
                <c:pt idx="756">
                  <c:v>0.75600000000000001</c:v>
                </c:pt>
                <c:pt idx="757">
                  <c:v>0.75700000000000001</c:v>
                </c:pt>
                <c:pt idx="758">
                  <c:v>0.75800000000000001</c:v>
                </c:pt>
                <c:pt idx="759">
                  <c:v>0.75900000000000001</c:v>
                </c:pt>
                <c:pt idx="760">
                  <c:v>0.76</c:v>
                </c:pt>
                <c:pt idx="761">
                  <c:v>0.76100000000000001</c:v>
                </c:pt>
                <c:pt idx="762">
                  <c:v>0.76200000000000001</c:v>
                </c:pt>
                <c:pt idx="763">
                  <c:v>0.76300000000000001</c:v>
                </c:pt>
                <c:pt idx="764">
                  <c:v>0.76400000000000001</c:v>
                </c:pt>
                <c:pt idx="765">
                  <c:v>0.76500000000000001</c:v>
                </c:pt>
                <c:pt idx="766">
                  <c:v>0.76600000000000001</c:v>
                </c:pt>
                <c:pt idx="767">
                  <c:v>0.76700000000000002</c:v>
                </c:pt>
                <c:pt idx="768">
                  <c:v>0.76800000000000002</c:v>
                </c:pt>
                <c:pt idx="769">
                  <c:v>0.76900000000000002</c:v>
                </c:pt>
                <c:pt idx="770">
                  <c:v>0.77</c:v>
                </c:pt>
                <c:pt idx="771">
                  <c:v>0.77100000000000002</c:v>
                </c:pt>
                <c:pt idx="772">
                  <c:v>0.77200000000000002</c:v>
                </c:pt>
                <c:pt idx="773">
                  <c:v>0.77300000000000002</c:v>
                </c:pt>
                <c:pt idx="774">
                  <c:v>0.77400000000000002</c:v>
                </c:pt>
                <c:pt idx="775">
                  <c:v>0.77500000000000002</c:v>
                </c:pt>
                <c:pt idx="776">
                  <c:v>0.77600000000000002</c:v>
                </c:pt>
                <c:pt idx="777">
                  <c:v>0.77700000000000002</c:v>
                </c:pt>
                <c:pt idx="778">
                  <c:v>0.77800000000000002</c:v>
                </c:pt>
                <c:pt idx="779">
                  <c:v>0.77900000000000003</c:v>
                </c:pt>
                <c:pt idx="780">
                  <c:v>0.78</c:v>
                </c:pt>
                <c:pt idx="781">
                  <c:v>0.78100000000000003</c:v>
                </c:pt>
                <c:pt idx="782">
                  <c:v>0.78200000000000003</c:v>
                </c:pt>
                <c:pt idx="783">
                  <c:v>0.78300000000000003</c:v>
                </c:pt>
                <c:pt idx="784">
                  <c:v>0.78400000000000003</c:v>
                </c:pt>
                <c:pt idx="785">
                  <c:v>0.78500000000000003</c:v>
                </c:pt>
                <c:pt idx="786">
                  <c:v>0.78600000000000003</c:v>
                </c:pt>
                <c:pt idx="787">
                  <c:v>0.78700000000000003</c:v>
                </c:pt>
                <c:pt idx="788">
                  <c:v>0.78800000000000003</c:v>
                </c:pt>
                <c:pt idx="789">
                  <c:v>0.78900000000000003</c:v>
                </c:pt>
                <c:pt idx="790">
                  <c:v>0.79</c:v>
                </c:pt>
                <c:pt idx="791">
                  <c:v>0.79100000000000004</c:v>
                </c:pt>
                <c:pt idx="792">
                  <c:v>0.79200000000000004</c:v>
                </c:pt>
                <c:pt idx="793">
                  <c:v>0.79300000000000004</c:v>
                </c:pt>
                <c:pt idx="794">
                  <c:v>0.79400000000000004</c:v>
                </c:pt>
                <c:pt idx="795">
                  <c:v>0.79500000000000004</c:v>
                </c:pt>
                <c:pt idx="796">
                  <c:v>0.79600000000000004</c:v>
                </c:pt>
                <c:pt idx="797">
                  <c:v>0.79700000000000004</c:v>
                </c:pt>
                <c:pt idx="798">
                  <c:v>0.79800000000000004</c:v>
                </c:pt>
                <c:pt idx="799">
                  <c:v>0.79900000000000004</c:v>
                </c:pt>
                <c:pt idx="800">
                  <c:v>0.8</c:v>
                </c:pt>
                <c:pt idx="801">
                  <c:v>0.80100000000000005</c:v>
                </c:pt>
                <c:pt idx="802">
                  <c:v>0.80200000000000005</c:v>
                </c:pt>
                <c:pt idx="803">
                  <c:v>0.80300000000000005</c:v>
                </c:pt>
                <c:pt idx="804">
                  <c:v>0.80400000000000005</c:v>
                </c:pt>
                <c:pt idx="805">
                  <c:v>0.80500000000000005</c:v>
                </c:pt>
                <c:pt idx="806">
                  <c:v>0.80600000000000005</c:v>
                </c:pt>
                <c:pt idx="807">
                  <c:v>0.80700000000000005</c:v>
                </c:pt>
                <c:pt idx="808">
                  <c:v>0.80800000000000005</c:v>
                </c:pt>
                <c:pt idx="809">
                  <c:v>0.80900000000000005</c:v>
                </c:pt>
                <c:pt idx="810">
                  <c:v>0.81</c:v>
                </c:pt>
                <c:pt idx="811">
                  <c:v>0.81100000000000005</c:v>
                </c:pt>
                <c:pt idx="812">
                  <c:v>0.81200000000000006</c:v>
                </c:pt>
                <c:pt idx="813">
                  <c:v>0.81299999999999994</c:v>
                </c:pt>
                <c:pt idx="814">
                  <c:v>0.81399999999999995</c:v>
                </c:pt>
                <c:pt idx="815">
                  <c:v>0.81499999999999995</c:v>
                </c:pt>
                <c:pt idx="816">
                  <c:v>0.81599999999999995</c:v>
                </c:pt>
                <c:pt idx="817">
                  <c:v>0.81699999999999995</c:v>
                </c:pt>
                <c:pt idx="818">
                  <c:v>0.81799999999999995</c:v>
                </c:pt>
                <c:pt idx="819">
                  <c:v>0.81899999999999995</c:v>
                </c:pt>
                <c:pt idx="820">
                  <c:v>0.82</c:v>
                </c:pt>
                <c:pt idx="821">
                  <c:v>0.82099999999999995</c:v>
                </c:pt>
                <c:pt idx="822">
                  <c:v>0.82199999999999995</c:v>
                </c:pt>
                <c:pt idx="823">
                  <c:v>0.82299999999999995</c:v>
                </c:pt>
                <c:pt idx="824">
                  <c:v>0.82399999999999995</c:v>
                </c:pt>
                <c:pt idx="825">
                  <c:v>0.82499999999999996</c:v>
                </c:pt>
                <c:pt idx="826">
                  <c:v>0.82599999999999996</c:v>
                </c:pt>
                <c:pt idx="827">
                  <c:v>0.82699999999999996</c:v>
                </c:pt>
                <c:pt idx="828">
                  <c:v>0.82799999999999996</c:v>
                </c:pt>
                <c:pt idx="829">
                  <c:v>0.82899999999999996</c:v>
                </c:pt>
                <c:pt idx="830">
                  <c:v>0.83</c:v>
                </c:pt>
                <c:pt idx="831">
                  <c:v>0.83099999999999996</c:v>
                </c:pt>
                <c:pt idx="832">
                  <c:v>0.83199999999999996</c:v>
                </c:pt>
                <c:pt idx="833">
                  <c:v>0.83299999999999996</c:v>
                </c:pt>
                <c:pt idx="834">
                  <c:v>0.83399999999999996</c:v>
                </c:pt>
                <c:pt idx="835">
                  <c:v>0.83499999999999996</c:v>
                </c:pt>
                <c:pt idx="836">
                  <c:v>0.83599999999999997</c:v>
                </c:pt>
                <c:pt idx="837">
                  <c:v>0.83699999999999997</c:v>
                </c:pt>
                <c:pt idx="838">
                  <c:v>0.83799999999999997</c:v>
                </c:pt>
                <c:pt idx="839">
                  <c:v>0.83899999999999997</c:v>
                </c:pt>
                <c:pt idx="840">
                  <c:v>0.84</c:v>
                </c:pt>
                <c:pt idx="841">
                  <c:v>0.84099999999999997</c:v>
                </c:pt>
                <c:pt idx="842">
                  <c:v>0.84199999999999997</c:v>
                </c:pt>
                <c:pt idx="843">
                  <c:v>0.84299999999999997</c:v>
                </c:pt>
                <c:pt idx="844">
                  <c:v>0.84399999999999997</c:v>
                </c:pt>
                <c:pt idx="845">
                  <c:v>0.84499999999999997</c:v>
                </c:pt>
                <c:pt idx="846">
                  <c:v>0.84599999999999997</c:v>
                </c:pt>
                <c:pt idx="847">
                  <c:v>0.84699999999999998</c:v>
                </c:pt>
                <c:pt idx="848">
                  <c:v>0.84799999999999998</c:v>
                </c:pt>
                <c:pt idx="849">
                  <c:v>0.84899999999999998</c:v>
                </c:pt>
                <c:pt idx="850">
                  <c:v>0.85</c:v>
                </c:pt>
                <c:pt idx="851">
                  <c:v>0.85099999999999998</c:v>
                </c:pt>
                <c:pt idx="852">
                  <c:v>0.85199999999999998</c:v>
                </c:pt>
                <c:pt idx="853">
                  <c:v>0.85299999999999998</c:v>
                </c:pt>
                <c:pt idx="854">
                  <c:v>0.85399999999999998</c:v>
                </c:pt>
                <c:pt idx="855">
                  <c:v>0.85499999999999998</c:v>
                </c:pt>
                <c:pt idx="856">
                  <c:v>0.85599999999999998</c:v>
                </c:pt>
                <c:pt idx="857">
                  <c:v>0.85699999999999998</c:v>
                </c:pt>
                <c:pt idx="858">
                  <c:v>0.85799999999999998</c:v>
                </c:pt>
                <c:pt idx="859">
                  <c:v>0.85899999999999999</c:v>
                </c:pt>
                <c:pt idx="860">
                  <c:v>0.86</c:v>
                </c:pt>
                <c:pt idx="861">
                  <c:v>0.86099999999999999</c:v>
                </c:pt>
                <c:pt idx="862">
                  <c:v>0.86199999999999999</c:v>
                </c:pt>
                <c:pt idx="863">
                  <c:v>0.86299999999999999</c:v>
                </c:pt>
                <c:pt idx="864">
                  <c:v>0.86399999999999999</c:v>
                </c:pt>
                <c:pt idx="865">
                  <c:v>0.86499999999999999</c:v>
                </c:pt>
                <c:pt idx="866">
                  <c:v>0.86599999999999999</c:v>
                </c:pt>
                <c:pt idx="867">
                  <c:v>0.86699999999999999</c:v>
                </c:pt>
                <c:pt idx="868">
                  <c:v>0.86799999999999999</c:v>
                </c:pt>
                <c:pt idx="869">
                  <c:v>0.86899999999999999</c:v>
                </c:pt>
                <c:pt idx="870">
                  <c:v>0.87</c:v>
                </c:pt>
                <c:pt idx="871">
                  <c:v>0.871</c:v>
                </c:pt>
                <c:pt idx="872">
                  <c:v>0.872</c:v>
                </c:pt>
                <c:pt idx="873">
                  <c:v>0.873</c:v>
                </c:pt>
                <c:pt idx="874">
                  <c:v>0.874</c:v>
                </c:pt>
                <c:pt idx="875">
                  <c:v>0.875</c:v>
                </c:pt>
                <c:pt idx="876">
                  <c:v>0.876</c:v>
                </c:pt>
                <c:pt idx="877">
                  <c:v>0.877</c:v>
                </c:pt>
                <c:pt idx="878">
                  <c:v>0.878</c:v>
                </c:pt>
                <c:pt idx="879">
                  <c:v>0.879</c:v>
                </c:pt>
                <c:pt idx="880">
                  <c:v>0.88</c:v>
                </c:pt>
                <c:pt idx="881">
                  <c:v>0.88100000000000001</c:v>
                </c:pt>
                <c:pt idx="882">
                  <c:v>0.88200000000000001</c:v>
                </c:pt>
                <c:pt idx="883">
                  <c:v>0.88300000000000001</c:v>
                </c:pt>
                <c:pt idx="884">
                  <c:v>0.88400000000000001</c:v>
                </c:pt>
                <c:pt idx="885">
                  <c:v>0.88500000000000001</c:v>
                </c:pt>
                <c:pt idx="886">
                  <c:v>0.88600000000000001</c:v>
                </c:pt>
                <c:pt idx="887">
                  <c:v>0.88700000000000001</c:v>
                </c:pt>
                <c:pt idx="888">
                  <c:v>0.88800000000000001</c:v>
                </c:pt>
                <c:pt idx="889">
                  <c:v>0.88900000000000001</c:v>
                </c:pt>
                <c:pt idx="890">
                  <c:v>0.89</c:v>
                </c:pt>
                <c:pt idx="891">
                  <c:v>0.89100000000000001</c:v>
                </c:pt>
                <c:pt idx="892">
                  <c:v>0.89200000000000002</c:v>
                </c:pt>
                <c:pt idx="893">
                  <c:v>0.89300000000000002</c:v>
                </c:pt>
                <c:pt idx="894">
                  <c:v>0.89400000000000002</c:v>
                </c:pt>
                <c:pt idx="895">
                  <c:v>0.89500000000000002</c:v>
                </c:pt>
                <c:pt idx="896">
                  <c:v>0.89600000000000002</c:v>
                </c:pt>
                <c:pt idx="897">
                  <c:v>0.89700000000000002</c:v>
                </c:pt>
                <c:pt idx="898">
                  <c:v>0.89800000000000002</c:v>
                </c:pt>
                <c:pt idx="899">
                  <c:v>0.89900000000000002</c:v>
                </c:pt>
                <c:pt idx="900">
                  <c:v>0.9</c:v>
                </c:pt>
                <c:pt idx="901">
                  <c:v>0.90100000000000002</c:v>
                </c:pt>
                <c:pt idx="902">
                  <c:v>0.90200000000000002</c:v>
                </c:pt>
                <c:pt idx="903">
                  <c:v>0.90300000000000002</c:v>
                </c:pt>
                <c:pt idx="904">
                  <c:v>0.90400000000000003</c:v>
                </c:pt>
                <c:pt idx="905">
                  <c:v>0.90500000000000003</c:v>
                </c:pt>
                <c:pt idx="906">
                  <c:v>0.90600000000000003</c:v>
                </c:pt>
                <c:pt idx="907">
                  <c:v>0.90700000000000003</c:v>
                </c:pt>
                <c:pt idx="908">
                  <c:v>0.90800000000000003</c:v>
                </c:pt>
                <c:pt idx="909">
                  <c:v>0.90900000000000003</c:v>
                </c:pt>
                <c:pt idx="910">
                  <c:v>0.91</c:v>
                </c:pt>
                <c:pt idx="911">
                  <c:v>0.91100000000000003</c:v>
                </c:pt>
                <c:pt idx="912">
                  <c:v>0.91200000000000003</c:v>
                </c:pt>
                <c:pt idx="913">
                  <c:v>0.91300000000000003</c:v>
                </c:pt>
                <c:pt idx="914">
                  <c:v>0.91400000000000003</c:v>
                </c:pt>
                <c:pt idx="915">
                  <c:v>0.91500000000000004</c:v>
                </c:pt>
                <c:pt idx="916">
                  <c:v>0.91600000000000004</c:v>
                </c:pt>
                <c:pt idx="917">
                  <c:v>0.91700000000000004</c:v>
                </c:pt>
                <c:pt idx="918">
                  <c:v>0.91800000000000004</c:v>
                </c:pt>
                <c:pt idx="919">
                  <c:v>0.91900000000000004</c:v>
                </c:pt>
                <c:pt idx="920">
                  <c:v>0.92</c:v>
                </c:pt>
                <c:pt idx="921">
                  <c:v>0.92100000000000004</c:v>
                </c:pt>
                <c:pt idx="922">
                  <c:v>0.92200000000000004</c:v>
                </c:pt>
                <c:pt idx="923">
                  <c:v>0.92300000000000004</c:v>
                </c:pt>
                <c:pt idx="924">
                  <c:v>0.92400000000000004</c:v>
                </c:pt>
                <c:pt idx="925">
                  <c:v>0.92500000000000004</c:v>
                </c:pt>
                <c:pt idx="926">
                  <c:v>0.92600000000000005</c:v>
                </c:pt>
                <c:pt idx="927">
                  <c:v>0.92700000000000005</c:v>
                </c:pt>
                <c:pt idx="928">
                  <c:v>0.92800000000000005</c:v>
                </c:pt>
                <c:pt idx="929">
                  <c:v>0.92900000000000005</c:v>
                </c:pt>
                <c:pt idx="930">
                  <c:v>0.93</c:v>
                </c:pt>
                <c:pt idx="931">
                  <c:v>0.93100000000000005</c:v>
                </c:pt>
                <c:pt idx="932">
                  <c:v>0.93200000000000005</c:v>
                </c:pt>
                <c:pt idx="933">
                  <c:v>0.93300000000000005</c:v>
                </c:pt>
                <c:pt idx="934">
                  <c:v>0.93400000000000005</c:v>
                </c:pt>
                <c:pt idx="935">
                  <c:v>0.93500000000000005</c:v>
                </c:pt>
                <c:pt idx="936">
                  <c:v>0.93600000000000005</c:v>
                </c:pt>
                <c:pt idx="937">
                  <c:v>0.93700000000000006</c:v>
                </c:pt>
                <c:pt idx="938">
                  <c:v>0.93799999999999994</c:v>
                </c:pt>
                <c:pt idx="939">
                  <c:v>0.93899999999999995</c:v>
                </c:pt>
                <c:pt idx="940">
                  <c:v>0.94</c:v>
                </c:pt>
                <c:pt idx="941">
                  <c:v>0.94099999999999995</c:v>
                </c:pt>
                <c:pt idx="942">
                  <c:v>0.94199999999999995</c:v>
                </c:pt>
                <c:pt idx="943">
                  <c:v>0.94299999999999995</c:v>
                </c:pt>
                <c:pt idx="944">
                  <c:v>0.94399999999999995</c:v>
                </c:pt>
                <c:pt idx="945">
                  <c:v>0.94499999999999995</c:v>
                </c:pt>
                <c:pt idx="946">
                  <c:v>0.94599999999999995</c:v>
                </c:pt>
                <c:pt idx="947">
                  <c:v>0.94699999999999995</c:v>
                </c:pt>
                <c:pt idx="948">
                  <c:v>0.94799999999999995</c:v>
                </c:pt>
                <c:pt idx="949">
                  <c:v>0.94899999999999995</c:v>
                </c:pt>
                <c:pt idx="950">
                  <c:v>0.95</c:v>
                </c:pt>
                <c:pt idx="951">
                  <c:v>0.95099999999999996</c:v>
                </c:pt>
                <c:pt idx="952">
                  <c:v>0.95199999999999996</c:v>
                </c:pt>
                <c:pt idx="953">
                  <c:v>0.95299999999999996</c:v>
                </c:pt>
                <c:pt idx="954">
                  <c:v>0.95399999999999996</c:v>
                </c:pt>
                <c:pt idx="955">
                  <c:v>0.95499999999999996</c:v>
                </c:pt>
                <c:pt idx="956">
                  <c:v>0.95599999999999996</c:v>
                </c:pt>
                <c:pt idx="957">
                  <c:v>0.95699999999999996</c:v>
                </c:pt>
                <c:pt idx="958">
                  <c:v>0.95799999999999996</c:v>
                </c:pt>
                <c:pt idx="959">
                  <c:v>0.95899999999999996</c:v>
                </c:pt>
                <c:pt idx="960">
                  <c:v>0.96</c:v>
                </c:pt>
                <c:pt idx="961">
                  <c:v>0.96099999999999997</c:v>
                </c:pt>
                <c:pt idx="962">
                  <c:v>0.96199999999999997</c:v>
                </c:pt>
                <c:pt idx="963">
                  <c:v>0.96299999999999997</c:v>
                </c:pt>
                <c:pt idx="964">
                  <c:v>0.96399999999999997</c:v>
                </c:pt>
                <c:pt idx="965">
                  <c:v>0.96499999999999997</c:v>
                </c:pt>
                <c:pt idx="966">
                  <c:v>0.96599999999999997</c:v>
                </c:pt>
                <c:pt idx="967">
                  <c:v>0.96699999999999997</c:v>
                </c:pt>
                <c:pt idx="968">
                  <c:v>0.96799999999999997</c:v>
                </c:pt>
                <c:pt idx="969">
                  <c:v>0.96899999999999997</c:v>
                </c:pt>
                <c:pt idx="970">
                  <c:v>0.97</c:v>
                </c:pt>
                <c:pt idx="971">
                  <c:v>0.97099999999999997</c:v>
                </c:pt>
                <c:pt idx="972">
                  <c:v>0.97199999999999998</c:v>
                </c:pt>
                <c:pt idx="973">
                  <c:v>0.97299999999999998</c:v>
                </c:pt>
                <c:pt idx="974">
                  <c:v>0.97399999999999998</c:v>
                </c:pt>
                <c:pt idx="975">
                  <c:v>0.97499999999999998</c:v>
                </c:pt>
                <c:pt idx="976">
                  <c:v>0.97599999999999998</c:v>
                </c:pt>
                <c:pt idx="977">
                  <c:v>0.97699999999999998</c:v>
                </c:pt>
                <c:pt idx="978">
                  <c:v>0.97799999999999998</c:v>
                </c:pt>
                <c:pt idx="979">
                  <c:v>0.97899999999999998</c:v>
                </c:pt>
                <c:pt idx="980">
                  <c:v>0.98</c:v>
                </c:pt>
                <c:pt idx="981">
                  <c:v>0.98099999999999998</c:v>
                </c:pt>
                <c:pt idx="982">
                  <c:v>0.98199999999999998</c:v>
                </c:pt>
                <c:pt idx="983">
                  <c:v>0.98299999999999998</c:v>
                </c:pt>
                <c:pt idx="984">
                  <c:v>0.98399999999999999</c:v>
                </c:pt>
                <c:pt idx="985">
                  <c:v>0.98499999999999999</c:v>
                </c:pt>
                <c:pt idx="986">
                  <c:v>0.98599999999999999</c:v>
                </c:pt>
                <c:pt idx="987">
                  <c:v>0.98699999999999999</c:v>
                </c:pt>
                <c:pt idx="988">
                  <c:v>0.98799999999999999</c:v>
                </c:pt>
                <c:pt idx="989">
                  <c:v>0.98899999999999999</c:v>
                </c:pt>
                <c:pt idx="990">
                  <c:v>0.99</c:v>
                </c:pt>
                <c:pt idx="991">
                  <c:v>0.99099999999999999</c:v>
                </c:pt>
                <c:pt idx="992">
                  <c:v>0.99199999999999999</c:v>
                </c:pt>
                <c:pt idx="993">
                  <c:v>0.99299999999999999</c:v>
                </c:pt>
                <c:pt idx="994">
                  <c:v>0.99399999999999999</c:v>
                </c:pt>
                <c:pt idx="995">
                  <c:v>0.995</c:v>
                </c:pt>
                <c:pt idx="996">
                  <c:v>0.996</c:v>
                </c:pt>
                <c:pt idx="997">
                  <c:v>0.997</c:v>
                </c:pt>
                <c:pt idx="998">
                  <c:v>0.998</c:v>
                </c:pt>
                <c:pt idx="999">
                  <c:v>0.999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'REC Calc Ex'!$E$1</c:f>
              <c:strCache>
                <c:ptCount val="1"/>
                <c:pt idx="0">
                  <c:v>Default %</c:v>
                </c:pt>
              </c:strCache>
            </c:strRef>
          </c:tx>
          <c:marker>
            <c:symbol val="none"/>
          </c:marker>
          <c:cat>
            <c:numRef>
              <c:f>'REC Calc Ex'!$D$2:$D$1002</c:f>
              <c:numCache>
                <c:formatCode>_(* #,##0_);_(* \(#,##0\);_(* "-"??_);_(@_)</c:formatCode>
                <c:ptCount val="1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</c:numCache>
            </c:numRef>
          </c:cat>
          <c:val>
            <c:numRef>
              <c:f>'REC Calc Ex'!$E$2:$E$1001</c:f>
              <c:numCache>
                <c:formatCode>0.00%</c:formatCode>
                <c:ptCount val="1000"/>
                <c:pt idx="0">
                  <c:v>4.4999999999999998E-2</c:v>
                </c:pt>
                <c:pt idx="1">
                  <c:v>4.4999999999999998E-2</c:v>
                </c:pt>
                <c:pt idx="2">
                  <c:v>4.4999999999999998E-2</c:v>
                </c:pt>
                <c:pt idx="3">
                  <c:v>4.4999999999999998E-2</c:v>
                </c:pt>
                <c:pt idx="4">
                  <c:v>4.4999999999999998E-2</c:v>
                </c:pt>
                <c:pt idx="5">
                  <c:v>4.4999999999999998E-2</c:v>
                </c:pt>
                <c:pt idx="6">
                  <c:v>4.4999999999999998E-2</c:v>
                </c:pt>
                <c:pt idx="7">
                  <c:v>4.4999999999999998E-2</c:v>
                </c:pt>
                <c:pt idx="8">
                  <c:v>4.4999999999999998E-2</c:v>
                </c:pt>
                <c:pt idx="9">
                  <c:v>4.4999999999999998E-2</c:v>
                </c:pt>
                <c:pt idx="10">
                  <c:v>4.4999999999999998E-2</c:v>
                </c:pt>
                <c:pt idx="11">
                  <c:v>4.4999999999999998E-2</c:v>
                </c:pt>
                <c:pt idx="12">
                  <c:v>4.4999999999999998E-2</c:v>
                </c:pt>
                <c:pt idx="13">
                  <c:v>4.4999999999999998E-2</c:v>
                </c:pt>
                <c:pt idx="14">
                  <c:v>4.4999999999999998E-2</c:v>
                </c:pt>
                <c:pt idx="15">
                  <c:v>4.4999999999999998E-2</c:v>
                </c:pt>
                <c:pt idx="16">
                  <c:v>4.4999999999999998E-2</c:v>
                </c:pt>
                <c:pt idx="17">
                  <c:v>4.4999999999999998E-2</c:v>
                </c:pt>
                <c:pt idx="18">
                  <c:v>4.4999999999999998E-2</c:v>
                </c:pt>
                <c:pt idx="19">
                  <c:v>4.4999999999999998E-2</c:v>
                </c:pt>
                <c:pt idx="20">
                  <c:v>4.4999999999999998E-2</c:v>
                </c:pt>
                <c:pt idx="21">
                  <c:v>4.4999999999999998E-2</c:v>
                </c:pt>
                <c:pt idx="22">
                  <c:v>4.4999999999999998E-2</c:v>
                </c:pt>
                <c:pt idx="23">
                  <c:v>4.4999999999999998E-2</c:v>
                </c:pt>
                <c:pt idx="24">
                  <c:v>4.4999999999999998E-2</c:v>
                </c:pt>
                <c:pt idx="25">
                  <c:v>4.4999999999999998E-2</c:v>
                </c:pt>
                <c:pt idx="26">
                  <c:v>4.4999999999999998E-2</c:v>
                </c:pt>
                <c:pt idx="27">
                  <c:v>4.4999999999999998E-2</c:v>
                </c:pt>
                <c:pt idx="28">
                  <c:v>4.4999999999999998E-2</c:v>
                </c:pt>
                <c:pt idx="29">
                  <c:v>4.4999999999999998E-2</c:v>
                </c:pt>
                <c:pt idx="30">
                  <c:v>4.4999999999999998E-2</c:v>
                </c:pt>
                <c:pt idx="31">
                  <c:v>4.4999999999999998E-2</c:v>
                </c:pt>
                <c:pt idx="32">
                  <c:v>4.4999999999999998E-2</c:v>
                </c:pt>
                <c:pt idx="33">
                  <c:v>4.4999999999999998E-2</c:v>
                </c:pt>
                <c:pt idx="34">
                  <c:v>4.4999999999999998E-2</c:v>
                </c:pt>
                <c:pt idx="35">
                  <c:v>4.4999999999999998E-2</c:v>
                </c:pt>
                <c:pt idx="36">
                  <c:v>4.4999999999999998E-2</c:v>
                </c:pt>
                <c:pt idx="37">
                  <c:v>4.4999999999999998E-2</c:v>
                </c:pt>
                <c:pt idx="38">
                  <c:v>4.4999999999999998E-2</c:v>
                </c:pt>
                <c:pt idx="39">
                  <c:v>4.4999999999999998E-2</c:v>
                </c:pt>
                <c:pt idx="40">
                  <c:v>4.4999999999999998E-2</c:v>
                </c:pt>
                <c:pt idx="41">
                  <c:v>4.4999999999999998E-2</c:v>
                </c:pt>
                <c:pt idx="42">
                  <c:v>4.4999999999999998E-2</c:v>
                </c:pt>
                <c:pt idx="43">
                  <c:v>4.4999999999999998E-2</c:v>
                </c:pt>
                <c:pt idx="44">
                  <c:v>4.4999999999999998E-2</c:v>
                </c:pt>
                <c:pt idx="45">
                  <c:v>4.4999999999999998E-2</c:v>
                </c:pt>
                <c:pt idx="46">
                  <c:v>4.4999999999999998E-2</c:v>
                </c:pt>
                <c:pt idx="47">
                  <c:v>4.4999999999999998E-2</c:v>
                </c:pt>
                <c:pt idx="48">
                  <c:v>4.4999999999999998E-2</c:v>
                </c:pt>
                <c:pt idx="49">
                  <c:v>4.4999999999999998E-2</c:v>
                </c:pt>
                <c:pt idx="50">
                  <c:v>4.4999999999999998E-2</c:v>
                </c:pt>
                <c:pt idx="51">
                  <c:v>4.4999999999999998E-2</c:v>
                </c:pt>
                <c:pt idx="52">
                  <c:v>4.4999999999999998E-2</c:v>
                </c:pt>
                <c:pt idx="53">
                  <c:v>4.4999999999999998E-2</c:v>
                </c:pt>
                <c:pt idx="54">
                  <c:v>4.4999999999999998E-2</c:v>
                </c:pt>
                <c:pt idx="55">
                  <c:v>4.4999999999999998E-2</c:v>
                </c:pt>
                <c:pt idx="56">
                  <c:v>4.4999999999999998E-2</c:v>
                </c:pt>
                <c:pt idx="57">
                  <c:v>4.4999999999999998E-2</c:v>
                </c:pt>
                <c:pt idx="58">
                  <c:v>4.4999999999999998E-2</c:v>
                </c:pt>
                <c:pt idx="59">
                  <c:v>4.4999999999999998E-2</c:v>
                </c:pt>
                <c:pt idx="60">
                  <c:v>4.4999999999999998E-2</c:v>
                </c:pt>
                <c:pt idx="61">
                  <c:v>4.4999999999999998E-2</c:v>
                </c:pt>
                <c:pt idx="62">
                  <c:v>4.4999999999999998E-2</c:v>
                </c:pt>
                <c:pt idx="63">
                  <c:v>4.4999999999999998E-2</c:v>
                </c:pt>
                <c:pt idx="64">
                  <c:v>4.4999999999999998E-2</c:v>
                </c:pt>
                <c:pt idx="65">
                  <c:v>4.4999999999999998E-2</c:v>
                </c:pt>
                <c:pt idx="66">
                  <c:v>4.4999999999999998E-2</c:v>
                </c:pt>
                <c:pt idx="67">
                  <c:v>4.4999999999999998E-2</c:v>
                </c:pt>
                <c:pt idx="68">
                  <c:v>4.4999999999999998E-2</c:v>
                </c:pt>
                <c:pt idx="69">
                  <c:v>4.4999999999999998E-2</c:v>
                </c:pt>
                <c:pt idx="70">
                  <c:v>4.4999999999999998E-2</c:v>
                </c:pt>
                <c:pt idx="71">
                  <c:v>4.4999999999999998E-2</c:v>
                </c:pt>
                <c:pt idx="72">
                  <c:v>4.4999999999999998E-2</c:v>
                </c:pt>
                <c:pt idx="73">
                  <c:v>4.4999999999999998E-2</c:v>
                </c:pt>
                <c:pt idx="74">
                  <c:v>4.4999999999999998E-2</c:v>
                </c:pt>
                <c:pt idx="75">
                  <c:v>4.4999999999999998E-2</c:v>
                </c:pt>
                <c:pt idx="76">
                  <c:v>4.4999999999999998E-2</c:v>
                </c:pt>
                <c:pt idx="77">
                  <c:v>4.4999999999999998E-2</c:v>
                </c:pt>
                <c:pt idx="78">
                  <c:v>4.4999999999999998E-2</c:v>
                </c:pt>
                <c:pt idx="79">
                  <c:v>4.4999999999999998E-2</c:v>
                </c:pt>
                <c:pt idx="80">
                  <c:v>4.4999999999999998E-2</c:v>
                </c:pt>
                <c:pt idx="81">
                  <c:v>4.4999999999999998E-2</c:v>
                </c:pt>
                <c:pt idx="82">
                  <c:v>4.4999999999999998E-2</c:v>
                </c:pt>
                <c:pt idx="83">
                  <c:v>4.4999999999999998E-2</c:v>
                </c:pt>
                <c:pt idx="84">
                  <c:v>4.4999999999999998E-2</c:v>
                </c:pt>
                <c:pt idx="85">
                  <c:v>4.4999999999999998E-2</c:v>
                </c:pt>
                <c:pt idx="86">
                  <c:v>4.4999999999999998E-2</c:v>
                </c:pt>
                <c:pt idx="87">
                  <c:v>4.4999999999999998E-2</c:v>
                </c:pt>
                <c:pt idx="88">
                  <c:v>4.4999999999999998E-2</c:v>
                </c:pt>
                <c:pt idx="89">
                  <c:v>4.4999999999999998E-2</c:v>
                </c:pt>
                <c:pt idx="90">
                  <c:v>4.4999999999999998E-2</c:v>
                </c:pt>
                <c:pt idx="91">
                  <c:v>4.4999999999999998E-2</c:v>
                </c:pt>
                <c:pt idx="92">
                  <c:v>4.4999999999999998E-2</c:v>
                </c:pt>
                <c:pt idx="93">
                  <c:v>4.4999999999999998E-2</c:v>
                </c:pt>
                <c:pt idx="94">
                  <c:v>4.4999999999999998E-2</c:v>
                </c:pt>
                <c:pt idx="95">
                  <c:v>4.4999999999999998E-2</c:v>
                </c:pt>
                <c:pt idx="96">
                  <c:v>4.4999999999999998E-2</c:v>
                </c:pt>
                <c:pt idx="97">
                  <c:v>4.4999999999999998E-2</c:v>
                </c:pt>
                <c:pt idx="98">
                  <c:v>4.4999999999999998E-2</c:v>
                </c:pt>
                <c:pt idx="99">
                  <c:v>4.4999999999999998E-2</c:v>
                </c:pt>
                <c:pt idx="100">
                  <c:v>4.4999999999999998E-2</c:v>
                </c:pt>
                <c:pt idx="101">
                  <c:v>4.4999999999999998E-2</c:v>
                </c:pt>
                <c:pt idx="102">
                  <c:v>4.4999999999999998E-2</c:v>
                </c:pt>
                <c:pt idx="103">
                  <c:v>4.4999999999999998E-2</c:v>
                </c:pt>
                <c:pt idx="104">
                  <c:v>4.4999999999999998E-2</c:v>
                </c:pt>
                <c:pt idx="105">
                  <c:v>4.4999999999999998E-2</c:v>
                </c:pt>
                <c:pt idx="106">
                  <c:v>4.4999999999999998E-2</c:v>
                </c:pt>
                <c:pt idx="107">
                  <c:v>4.4999999999999998E-2</c:v>
                </c:pt>
                <c:pt idx="108">
                  <c:v>4.4999999999999998E-2</c:v>
                </c:pt>
                <c:pt idx="109">
                  <c:v>4.4999999999999998E-2</c:v>
                </c:pt>
                <c:pt idx="110">
                  <c:v>4.4999999999999998E-2</c:v>
                </c:pt>
                <c:pt idx="111">
                  <c:v>4.4999999999999998E-2</c:v>
                </c:pt>
                <c:pt idx="112">
                  <c:v>4.4999999999999998E-2</c:v>
                </c:pt>
                <c:pt idx="113">
                  <c:v>4.4999999999999998E-2</c:v>
                </c:pt>
                <c:pt idx="114">
                  <c:v>4.4999999999999998E-2</c:v>
                </c:pt>
                <c:pt idx="115">
                  <c:v>4.4999999999999998E-2</c:v>
                </c:pt>
                <c:pt idx="116">
                  <c:v>4.4999999999999998E-2</c:v>
                </c:pt>
                <c:pt idx="117">
                  <c:v>4.4999999999999998E-2</c:v>
                </c:pt>
                <c:pt idx="118">
                  <c:v>4.4999999999999998E-2</c:v>
                </c:pt>
                <c:pt idx="119">
                  <c:v>4.4999999999999998E-2</c:v>
                </c:pt>
                <c:pt idx="120">
                  <c:v>4.4999999999999998E-2</c:v>
                </c:pt>
                <c:pt idx="121">
                  <c:v>4.4999999999999998E-2</c:v>
                </c:pt>
                <c:pt idx="122">
                  <c:v>4.4999999999999998E-2</c:v>
                </c:pt>
                <c:pt idx="123">
                  <c:v>4.4999999999999998E-2</c:v>
                </c:pt>
                <c:pt idx="124">
                  <c:v>4.4999999999999998E-2</c:v>
                </c:pt>
                <c:pt idx="125">
                  <c:v>4.4999999999999998E-2</c:v>
                </c:pt>
                <c:pt idx="126">
                  <c:v>4.4999999999999998E-2</c:v>
                </c:pt>
                <c:pt idx="127">
                  <c:v>4.4999999999999998E-2</c:v>
                </c:pt>
                <c:pt idx="128">
                  <c:v>4.4999999999999998E-2</c:v>
                </c:pt>
                <c:pt idx="129">
                  <c:v>4.4999999999999998E-2</c:v>
                </c:pt>
                <c:pt idx="130">
                  <c:v>4.4999999999999998E-2</c:v>
                </c:pt>
                <c:pt idx="131">
                  <c:v>4.4999999999999998E-2</c:v>
                </c:pt>
                <c:pt idx="132">
                  <c:v>4.4999999999999998E-2</c:v>
                </c:pt>
                <c:pt idx="133">
                  <c:v>4.4999999999999998E-2</c:v>
                </c:pt>
                <c:pt idx="134">
                  <c:v>4.4999999999999998E-2</c:v>
                </c:pt>
                <c:pt idx="135">
                  <c:v>4.4999999999999998E-2</c:v>
                </c:pt>
                <c:pt idx="136">
                  <c:v>4.4999999999999998E-2</c:v>
                </c:pt>
                <c:pt idx="137">
                  <c:v>4.4999999999999998E-2</c:v>
                </c:pt>
                <c:pt idx="138">
                  <c:v>4.4999999999999998E-2</c:v>
                </c:pt>
                <c:pt idx="139">
                  <c:v>4.4999999999999998E-2</c:v>
                </c:pt>
                <c:pt idx="140">
                  <c:v>4.4999999999999998E-2</c:v>
                </c:pt>
                <c:pt idx="141">
                  <c:v>4.4999999999999998E-2</c:v>
                </c:pt>
                <c:pt idx="142">
                  <c:v>4.4999999999999998E-2</c:v>
                </c:pt>
                <c:pt idx="143">
                  <c:v>4.4999999999999998E-2</c:v>
                </c:pt>
                <c:pt idx="144">
                  <c:v>4.4999999999999998E-2</c:v>
                </c:pt>
                <c:pt idx="145">
                  <c:v>4.4999999999999998E-2</c:v>
                </c:pt>
                <c:pt idx="146">
                  <c:v>4.4999999999999998E-2</c:v>
                </c:pt>
                <c:pt idx="147">
                  <c:v>4.4999999999999998E-2</c:v>
                </c:pt>
                <c:pt idx="148">
                  <c:v>4.4999999999999998E-2</c:v>
                </c:pt>
                <c:pt idx="149">
                  <c:v>4.4999999999999998E-2</c:v>
                </c:pt>
                <c:pt idx="150">
                  <c:v>4.4999999999999998E-2</c:v>
                </c:pt>
                <c:pt idx="151">
                  <c:v>4.4999999999999998E-2</c:v>
                </c:pt>
                <c:pt idx="152">
                  <c:v>4.4999999999999998E-2</c:v>
                </c:pt>
                <c:pt idx="153">
                  <c:v>4.4999999999999998E-2</c:v>
                </c:pt>
                <c:pt idx="154">
                  <c:v>4.4999999999999998E-2</c:v>
                </c:pt>
                <c:pt idx="155">
                  <c:v>4.4999999999999998E-2</c:v>
                </c:pt>
                <c:pt idx="156">
                  <c:v>4.4999999999999998E-2</c:v>
                </c:pt>
                <c:pt idx="157">
                  <c:v>4.4999999999999998E-2</c:v>
                </c:pt>
                <c:pt idx="158">
                  <c:v>4.4999999999999998E-2</c:v>
                </c:pt>
                <c:pt idx="159">
                  <c:v>4.4999999999999998E-2</c:v>
                </c:pt>
                <c:pt idx="160">
                  <c:v>4.4999999999999998E-2</c:v>
                </c:pt>
                <c:pt idx="161">
                  <c:v>4.4999999999999998E-2</c:v>
                </c:pt>
                <c:pt idx="162">
                  <c:v>4.4999999999999998E-2</c:v>
                </c:pt>
                <c:pt idx="163">
                  <c:v>4.4999999999999998E-2</c:v>
                </c:pt>
                <c:pt idx="164">
                  <c:v>4.4999999999999998E-2</c:v>
                </c:pt>
                <c:pt idx="165">
                  <c:v>4.4999999999999998E-2</c:v>
                </c:pt>
                <c:pt idx="166">
                  <c:v>4.4999999999999998E-2</c:v>
                </c:pt>
                <c:pt idx="167">
                  <c:v>4.4999999999999998E-2</c:v>
                </c:pt>
                <c:pt idx="168">
                  <c:v>4.4999999999999998E-2</c:v>
                </c:pt>
                <c:pt idx="169">
                  <c:v>4.4999999999999998E-2</c:v>
                </c:pt>
                <c:pt idx="170">
                  <c:v>4.4999999999999998E-2</c:v>
                </c:pt>
                <c:pt idx="171">
                  <c:v>4.4999999999999998E-2</c:v>
                </c:pt>
                <c:pt idx="172">
                  <c:v>4.4999999999999998E-2</c:v>
                </c:pt>
                <c:pt idx="173">
                  <c:v>4.4999999999999998E-2</c:v>
                </c:pt>
                <c:pt idx="174">
                  <c:v>4.4999999999999998E-2</c:v>
                </c:pt>
                <c:pt idx="175">
                  <c:v>4.4999999999999998E-2</c:v>
                </c:pt>
                <c:pt idx="176">
                  <c:v>4.4999999999999998E-2</c:v>
                </c:pt>
                <c:pt idx="177">
                  <c:v>4.4999999999999998E-2</c:v>
                </c:pt>
                <c:pt idx="178">
                  <c:v>4.4999999999999998E-2</c:v>
                </c:pt>
                <c:pt idx="179">
                  <c:v>4.4999999999999998E-2</c:v>
                </c:pt>
                <c:pt idx="180">
                  <c:v>4.4999999999999998E-2</c:v>
                </c:pt>
                <c:pt idx="181">
                  <c:v>4.4999999999999998E-2</c:v>
                </c:pt>
                <c:pt idx="182">
                  <c:v>4.4999999999999998E-2</c:v>
                </c:pt>
                <c:pt idx="183">
                  <c:v>4.4999999999999998E-2</c:v>
                </c:pt>
                <c:pt idx="184">
                  <c:v>4.4999999999999998E-2</c:v>
                </c:pt>
                <c:pt idx="185">
                  <c:v>4.4999999999999998E-2</c:v>
                </c:pt>
                <c:pt idx="186">
                  <c:v>4.4999999999999998E-2</c:v>
                </c:pt>
                <c:pt idx="187">
                  <c:v>4.4999999999999998E-2</c:v>
                </c:pt>
                <c:pt idx="188">
                  <c:v>4.4999999999999998E-2</c:v>
                </c:pt>
                <c:pt idx="189">
                  <c:v>4.4999999999999998E-2</c:v>
                </c:pt>
                <c:pt idx="190">
                  <c:v>4.4999999999999998E-2</c:v>
                </c:pt>
                <c:pt idx="191">
                  <c:v>4.4999999999999998E-2</c:v>
                </c:pt>
                <c:pt idx="192">
                  <c:v>4.4999999999999998E-2</c:v>
                </c:pt>
                <c:pt idx="193">
                  <c:v>4.4999999999999998E-2</c:v>
                </c:pt>
                <c:pt idx="194">
                  <c:v>4.4999999999999998E-2</c:v>
                </c:pt>
                <c:pt idx="195">
                  <c:v>4.4999999999999998E-2</c:v>
                </c:pt>
                <c:pt idx="196">
                  <c:v>4.4999999999999998E-2</c:v>
                </c:pt>
                <c:pt idx="197">
                  <c:v>4.4999999999999998E-2</c:v>
                </c:pt>
                <c:pt idx="198">
                  <c:v>4.4999999999999998E-2</c:v>
                </c:pt>
                <c:pt idx="199">
                  <c:v>4.4999999999999998E-2</c:v>
                </c:pt>
                <c:pt idx="200">
                  <c:v>4.4999999999999998E-2</c:v>
                </c:pt>
                <c:pt idx="201">
                  <c:v>4.4999999999999998E-2</c:v>
                </c:pt>
                <c:pt idx="202">
                  <c:v>4.4999999999999998E-2</c:v>
                </c:pt>
                <c:pt idx="203">
                  <c:v>4.4999999999999998E-2</c:v>
                </c:pt>
                <c:pt idx="204">
                  <c:v>4.4999999999999998E-2</c:v>
                </c:pt>
                <c:pt idx="205">
                  <c:v>4.4999999999999998E-2</c:v>
                </c:pt>
                <c:pt idx="206">
                  <c:v>4.4999999999999998E-2</c:v>
                </c:pt>
                <c:pt idx="207">
                  <c:v>4.4999999999999998E-2</c:v>
                </c:pt>
                <c:pt idx="208">
                  <c:v>4.4999999999999998E-2</c:v>
                </c:pt>
                <c:pt idx="209">
                  <c:v>4.4999999999999998E-2</c:v>
                </c:pt>
                <c:pt idx="210">
                  <c:v>4.4999999999999998E-2</c:v>
                </c:pt>
                <c:pt idx="211">
                  <c:v>4.4999999999999998E-2</c:v>
                </c:pt>
                <c:pt idx="212">
                  <c:v>4.4999999999999998E-2</c:v>
                </c:pt>
                <c:pt idx="213">
                  <c:v>4.4999999999999998E-2</c:v>
                </c:pt>
                <c:pt idx="214">
                  <c:v>4.4999999999999998E-2</c:v>
                </c:pt>
                <c:pt idx="215">
                  <c:v>4.4999999999999998E-2</c:v>
                </c:pt>
                <c:pt idx="216">
                  <c:v>4.4999999999999998E-2</c:v>
                </c:pt>
                <c:pt idx="217">
                  <c:v>4.4999999999999998E-2</c:v>
                </c:pt>
                <c:pt idx="218">
                  <c:v>4.4999999999999998E-2</c:v>
                </c:pt>
                <c:pt idx="219">
                  <c:v>4.4999999999999998E-2</c:v>
                </c:pt>
                <c:pt idx="220">
                  <c:v>4.4999999999999998E-2</c:v>
                </c:pt>
                <c:pt idx="221">
                  <c:v>4.4999999999999998E-2</c:v>
                </c:pt>
                <c:pt idx="222">
                  <c:v>4.4999999999999998E-2</c:v>
                </c:pt>
                <c:pt idx="223">
                  <c:v>4.4999999999999998E-2</c:v>
                </c:pt>
                <c:pt idx="224">
                  <c:v>4.4999999999999998E-2</c:v>
                </c:pt>
                <c:pt idx="225">
                  <c:v>4.4999999999999998E-2</c:v>
                </c:pt>
                <c:pt idx="226">
                  <c:v>4.4999999999999998E-2</c:v>
                </c:pt>
                <c:pt idx="227">
                  <c:v>4.4999999999999998E-2</c:v>
                </c:pt>
                <c:pt idx="228">
                  <c:v>4.4999999999999998E-2</c:v>
                </c:pt>
                <c:pt idx="229">
                  <c:v>4.4999999999999998E-2</c:v>
                </c:pt>
                <c:pt idx="230">
                  <c:v>4.4999999999999998E-2</c:v>
                </c:pt>
                <c:pt idx="231">
                  <c:v>4.4999999999999998E-2</c:v>
                </c:pt>
                <c:pt idx="232">
                  <c:v>4.4999999999999998E-2</c:v>
                </c:pt>
                <c:pt idx="233">
                  <c:v>4.4999999999999998E-2</c:v>
                </c:pt>
                <c:pt idx="234">
                  <c:v>4.4999999999999998E-2</c:v>
                </c:pt>
                <c:pt idx="235">
                  <c:v>4.4999999999999998E-2</c:v>
                </c:pt>
                <c:pt idx="236">
                  <c:v>4.4999999999999998E-2</c:v>
                </c:pt>
                <c:pt idx="237">
                  <c:v>4.4999999999999998E-2</c:v>
                </c:pt>
                <c:pt idx="238">
                  <c:v>4.4999999999999998E-2</c:v>
                </c:pt>
                <c:pt idx="239">
                  <c:v>4.4999999999999998E-2</c:v>
                </c:pt>
                <c:pt idx="240">
                  <c:v>4.4999999999999998E-2</c:v>
                </c:pt>
                <c:pt idx="241">
                  <c:v>4.4999999999999998E-2</c:v>
                </c:pt>
                <c:pt idx="242">
                  <c:v>4.4999999999999998E-2</c:v>
                </c:pt>
                <c:pt idx="243">
                  <c:v>4.4999999999999998E-2</c:v>
                </c:pt>
                <c:pt idx="244">
                  <c:v>4.4999999999999998E-2</c:v>
                </c:pt>
                <c:pt idx="245">
                  <c:v>4.4999999999999998E-2</c:v>
                </c:pt>
                <c:pt idx="246">
                  <c:v>4.4999999999999998E-2</c:v>
                </c:pt>
                <c:pt idx="247">
                  <c:v>4.4999999999999998E-2</c:v>
                </c:pt>
                <c:pt idx="248">
                  <c:v>4.4999999999999998E-2</c:v>
                </c:pt>
                <c:pt idx="249">
                  <c:v>4.4999999999999998E-2</c:v>
                </c:pt>
                <c:pt idx="250">
                  <c:v>4.4999999999999998E-2</c:v>
                </c:pt>
                <c:pt idx="251">
                  <c:v>4.4999999999999998E-2</c:v>
                </c:pt>
                <c:pt idx="252">
                  <c:v>4.4999999999999998E-2</c:v>
                </c:pt>
                <c:pt idx="253">
                  <c:v>4.4999999999999998E-2</c:v>
                </c:pt>
                <c:pt idx="254">
                  <c:v>4.4999999999999998E-2</c:v>
                </c:pt>
                <c:pt idx="255">
                  <c:v>4.4999999999999998E-2</c:v>
                </c:pt>
                <c:pt idx="256">
                  <c:v>4.4999999999999998E-2</c:v>
                </c:pt>
                <c:pt idx="257">
                  <c:v>4.4999999999999998E-2</c:v>
                </c:pt>
                <c:pt idx="258">
                  <c:v>4.4999999999999998E-2</c:v>
                </c:pt>
                <c:pt idx="259">
                  <c:v>4.4999999999999998E-2</c:v>
                </c:pt>
                <c:pt idx="260">
                  <c:v>4.4999999999999998E-2</c:v>
                </c:pt>
                <c:pt idx="261">
                  <c:v>4.4999999999999998E-2</c:v>
                </c:pt>
                <c:pt idx="262">
                  <c:v>4.4999999999999998E-2</c:v>
                </c:pt>
                <c:pt idx="263">
                  <c:v>4.4999999999999998E-2</c:v>
                </c:pt>
                <c:pt idx="264">
                  <c:v>4.4999999999999998E-2</c:v>
                </c:pt>
                <c:pt idx="265">
                  <c:v>4.4999999999999998E-2</c:v>
                </c:pt>
                <c:pt idx="266">
                  <c:v>4.4999999999999998E-2</c:v>
                </c:pt>
                <c:pt idx="267">
                  <c:v>4.4999999999999998E-2</c:v>
                </c:pt>
                <c:pt idx="268">
                  <c:v>4.4999999999999998E-2</c:v>
                </c:pt>
                <c:pt idx="269">
                  <c:v>4.4999999999999998E-2</c:v>
                </c:pt>
                <c:pt idx="270">
                  <c:v>4.4999999999999998E-2</c:v>
                </c:pt>
                <c:pt idx="271">
                  <c:v>4.4999999999999998E-2</c:v>
                </c:pt>
                <c:pt idx="272">
                  <c:v>4.4999999999999998E-2</c:v>
                </c:pt>
                <c:pt idx="273">
                  <c:v>4.4999999999999998E-2</c:v>
                </c:pt>
                <c:pt idx="274">
                  <c:v>4.4999999999999998E-2</c:v>
                </c:pt>
                <c:pt idx="275">
                  <c:v>4.4999999999999998E-2</c:v>
                </c:pt>
                <c:pt idx="276">
                  <c:v>4.4999999999999998E-2</c:v>
                </c:pt>
                <c:pt idx="277">
                  <c:v>4.4999999999999998E-2</c:v>
                </c:pt>
                <c:pt idx="278">
                  <c:v>4.4999999999999998E-2</c:v>
                </c:pt>
                <c:pt idx="279">
                  <c:v>4.4999999999999998E-2</c:v>
                </c:pt>
                <c:pt idx="280">
                  <c:v>4.4999999999999998E-2</c:v>
                </c:pt>
                <c:pt idx="281">
                  <c:v>4.4999999999999998E-2</c:v>
                </c:pt>
                <c:pt idx="282">
                  <c:v>4.4999999999999998E-2</c:v>
                </c:pt>
                <c:pt idx="283">
                  <c:v>4.4999999999999998E-2</c:v>
                </c:pt>
                <c:pt idx="284">
                  <c:v>4.4999999999999998E-2</c:v>
                </c:pt>
                <c:pt idx="285">
                  <c:v>4.4999999999999998E-2</c:v>
                </c:pt>
                <c:pt idx="286">
                  <c:v>4.4999999999999998E-2</c:v>
                </c:pt>
                <c:pt idx="287">
                  <c:v>4.4999999999999998E-2</c:v>
                </c:pt>
                <c:pt idx="288">
                  <c:v>4.4999999999999998E-2</c:v>
                </c:pt>
                <c:pt idx="289">
                  <c:v>4.4999999999999998E-2</c:v>
                </c:pt>
                <c:pt idx="290">
                  <c:v>4.4999999999999998E-2</c:v>
                </c:pt>
                <c:pt idx="291">
                  <c:v>4.4999999999999998E-2</c:v>
                </c:pt>
                <c:pt idx="292">
                  <c:v>4.4999999999999998E-2</c:v>
                </c:pt>
                <c:pt idx="293">
                  <c:v>4.4999999999999998E-2</c:v>
                </c:pt>
                <c:pt idx="294">
                  <c:v>4.4999999999999998E-2</c:v>
                </c:pt>
                <c:pt idx="295">
                  <c:v>4.4999999999999998E-2</c:v>
                </c:pt>
                <c:pt idx="296">
                  <c:v>4.4999999999999998E-2</c:v>
                </c:pt>
                <c:pt idx="297">
                  <c:v>4.4999999999999998E-2</c:v>
                </c:pt>
                <c:pt idx="298">
                  <c:v>4.4999999999999998E-2</c:v>
                </c:pt>
                <c:pt idx="299">
                  <c:v>4.4999999999999998E-2</c:v>
                </c:pt>
                <c:pt idx="300">
                  <c:v>4.4999999999999998E-2</c:v>
                </c:pt>
                <c:pt idx="301">
                  <c:v>4.4999999999999998E-2</c:v>
                </c:pt>
                <c:pt idx="302">
                  <c:v>4.4999999999999998E-2</c:v>
                </c:pt>
                <c:pt idx="303">
                  <c:v>4.4999999999999998E-2</c:v>
                </c:pt>
                <c:pt idx="304">
                  <c:v>4.4999999999999998E-2</c:v>
                </c:pt>
                <c:pt idx="305">
                  <c:v>4.4999999999999998E-2</c:v>
                </c:pt>
                <c:pt idx="306">
                  <c:v>4.4999999999999998E-2</c:v>
                </c:pt>
                <c:pt idx="307">
                  <c:v>4.4999999999999998E-2</c:v>
                </c:pt>
                <c:pt idx="308">
                  <c:v>4.4999999999999998E-2</c:v>
                </c:pt>
                <c:pt idx="309">
                  <c:v>4.4999999999999998E-2</c:v>
                </c:pt>
                <c:pt idx="310">
                  <c:v>4.4999999999999998E-2</c:v>
                </c:pt>
                <c:pt idx="311">
                  <c:v>4.4999999999999998E-2</c:v>
                </c:pt>
                <c:pt idx="312">
                  <c:v>4.4999999999999998E-2</c:v>
                </c:pt>
                <c:pt idx="313">
                  <c:v>4.4999999999999998E-2</c:v>
                </c:pt>
                <c:pt idx="314">
                  <c:v>4.4999999999999998E-2</c:v>
                </c:pt>
                <c:pt idx="315">
                  <c:v>4.4999999999999998E-2</c:v>
                </c:pt>
                <c:pt idx="316">
                  <c:v>4.4999999999999998E-2</c:v>
                </c:pt>
                <c:pt idx="317">
                  <c:v>4.4999999999999998E-2</c:v>
                </c:pt>
                <c:pt idx="318">
                  <c:v>4.4999999999999998E-2</c:v>
                </c:pt>
                <c:pt idx="319">
                  <c:v>4.4999999999999998E-2</c:v>
                </c:pt>
                <c:pt idx="320">
                  <c:v>4.4999999999999998E-2</c:v>
                </c:pt>
                <c:pt idx="321">
                  <c:v>4.4999999999999998E-2</c:v>
                </c:pt>
                <c:pt idx="322">
                  <c:v>4.4999999999999998E-2</c:v>
                </c:pt>
                <c:pt idx="323">
                  <c:v>4.4999999999999998E-2</c:v>
                </c:pt>
                <c:pt idx="324">
                  <c:v>4.4999999999999998E-2</c:v>
                </c:pt>
                <c:pt idx="325">
                  <c:v>4.4999999999999998E-2</c:v>
                </c:pt>
                <c:pt idx="326">
                  <c:v>4.4999999999999998E-2</c:v>
                </c:pt>
                <c:pt idx="327">
                  <c:v>4.4999999999999998E-2</c:v>
                </c:pt>
                <c:pt idx="328">
                  <c:v>4.4999999999999998E-2</c:v>
                </c:pt>
                <c:pt idx="329">
                  <c:v>4.4999999999999998E-2</c:v>
                </c:pt>
                <c:pt idx="330">
                  <c:v>4.4999999999999998E-2</c:v>
                </c:pt>
                <c:pt idx="331">
                  <c:v>4.4999999999999998E-2</c:v>
                </c:pt>
                <c:pt idx="332">
                  <c:v>4.4999999999999998E-2</c:v>
                </c:pt>
                <c:pt idx="333">
                  <c:v>4.4999999999999998E-2</c:v>
                </c:pt>
                <c:pt idx="334">
                  <c:v>4.4999999999999998E-2</c:v>
                </c:pt>
                <c:pt idx="335">
                  <c:v>4.4999999999999998E-2</c:v>
                </c:pt>
                <c:pt idx="336">
                  <c:v>4.4999999999999998E-2</c:v>
                </c:pt>
                <c:pt idx="337">
                  <c:v>4.4999999999999998E-2</c:v>
                </c:pt>
                <c:pt idx="338">
                  <c:v>4.4999999999999998E-2</c:v>
                </c:pt>
                <c:pt idx="339">
                  <c:v>4.4999999999999998E-2</c:v>
                </c:pt>
                <c:pt idx="340">
                  <c:v>4.4999999999999998E-2</c:v>
                </c:pt>
                <c:pt idx="341">
                  <c:v>4.4999999999999998E-2</c:v>
                </c:pt>
                <c:pt idx="342">
                  <c:v>4.4999999999999998E-2</c:v>
                </c:pt>
                <c:pt idx="343">
                  <c:v>4.4999999999999998E-2</c:v>
                </c:pt>
                <c:pt idx="344">
                  <c:v>4.4999999999999998E-2</c:v>
                </c:pt>
                <c:pt idx="345">
                  <c:v>4.4999999999999998E-2</c:v>
                </c:pt>
                <c:pt idx="346">
                  <c:v>4.4999999999999998E-2</c:v>
                </c:pt>
                <c:pt idx="347">
                  <c:v>4.4999999999999998E-2</c:v>
                </c:pt>
                <c:pt idx="348">
                  <c:v>4.4999999999999998E-2</c:v>
                </c:pt>
                <c:pt idx="349">
                  <c:v>4.4999999999999998E-2</c:v>
                </c:pt>
                <c:pt idx="350">
                  <c:v>4.4999999999999998E-2</c:v>
                </c:pt>
                <c:pt idx="351">
                  <c:v>4.4999999999999998E-2</c:v>
                </c:pt>
                <c:pt idx="352">
                  <c:v>4.4999999999999998E-2</c:v>
                </c:pt>
                <c:pt idx="353">
                  <c:v>4.4999999999999998E-2</c:v>
                </c:pt>
                <c:pt idx="354">
                  <c:v>4.4999999999999998E-2</c:v>
                </c:pt>
                <c:pt idx="355">
                  <c:v>4.4999999999999998E-2</c:v>
                </c:pt>
                <c:pt idx="356">
                  <c:v>4.4999999999999998E-2</c:v>
                </c:pt>
                <c:pt idx="357">
                  <c:v>4.4999999999999998E-2</c:v>
                </c:pt>
                <c:pt idx="358">
                  <c:v>4.4999999999999998E-2</c:v>
                </c:pt>
                <c:pt idx="359">
                  <c:v>4.4999999999999998E-2</c:v>
                </c:pt>
                <c:pt idx="360">
                  <c:v>4.4999999999999998E-2</c:v>
                </c:pt>
                <c:pt idx="361">
                  <c:v>4.4999999999999998E-2</c:v>
                </c:pt>
                <c:pt idx="362">
                  <c:v>4.4999999999999998E-2</c:v>
                </c:pt>
                <c:pt idx="363">
                  <c:v>4.4999999999999998E-2</c:v>
                </c:pt>
                <c:pt idx="364">
                  <c:v>4.4999999999999998E-2</c:v>
                </c:pt>
                <c:pt idx="365">
                  <c:v>4.4999999999999998E-2</c:v>
                </c:pt>
                <c:pt idx="366">
                  <c:v>4.4999999999999998E-2</c:v>
                </c:pt>
                <c:pt idx="367">
                  <c:v>4.4999999999999998E-2</c:v>
                </c:pt>
                <c:pt idx="368">
                  <c:v>4.4999999999999998E-2</c:v>
                </c:pt>
                <c:pt idx="369">
                  <c:v>4.4999999999999998E-2</c:v>
                </c:pt>
                <c:pt idx="370">
                  <c:v>4.4999999999999998E-2</c:v>
                </c:pt>
                <c:pt idx="371">
                  <c:v>4.4999999999999998E-2</c:v>
                </c:pt>
                <c:pt idx="372">
                  <c:v>4.4999999999999998E-2</c:v>
                </c:pt>
                <c:pt idx="373">
                  <c:v>4.4999999999999998E-2</c:v>
                </c:pt>
                <c:pt idx="374">
                  <c:v>4.4999999999999998E-2</c:v>
                </c:pt>
                <c:pt idx="375">
                  <c:v>4.4999999999999998E-2</c:v>
                </c:pt>
                <c:pt idx="376">
                  <c:v>4.4999999999999998E-2</c:v>
                </c:pt>
                <c:pt idx="377">
                  <c:v>4.4999999999999998E-2</c:v>
                </c:pt>
                <c:pt idx="378">
                  <c:v>4.4999999999999998E-2</c:v>
                </c:pt>
                <c:pt idx="379">
                  <c:v>4.4999999999999998E-2</c:v>
                </c:pt>
                <c:pt idx="380">
                  <c:v>4.4999999999999998E-2</c:v>
                </c:pt>
                <c:pt idx="381">
                  <c:v>4.4999999999999998E-2</c:v>
                </c:pt>
                <c:pt idx="382">
                  <c:v>4.4999999999999998E-2</c:v>
                </c:pt>
                <c:pt idx="383">
                  <c:v>4.4999999999999998E-2</c:v>
                </c:pt>
                <c:pt idx="384">
                  <c:v>4.4999999999999998E-2</c:v>
                </c:pt>
                <c:pt idx="385">
                  <c:v>4.4999999999999998E-2</c:v>
                </c:pt>
                <c:pt idx="386">
                  <c:v>4.4999999999999998E-2</c:v>
                </c:pt>
                <c:pt idx="387">
                  <c:v>4.4999999999999998E-2</c:v>
                </c:pt>
                <c:pt idx="388">
                  <c:v>4.4999999999999998E-2</c:v>
                </c:pt>
                <c:pt idx="389">
                  <c:v>4.4999999999999998E-2</c:v>
                </c:pt>
                <c:pt idx="390">
                  <c:v>4.4999999999999998E-2</c:v>
                </c:pt>
                <c:pt idx="391">
                  <c:v>4.4999999999999998E-2</c:v>
                </c:pt>
                <c:pt idx="392">
                  <c:v>4.4999999999999998E-2</c:v>
                </c:pt>
                <c:pt idx="393">
                  <c:v>4.4999999999999998E-2</c:v>
                </c:pt>
                <c:pt idx="394">
                  <c:v>4.4999999999999998E-2</c:v>
                </c:pt>
                <c:pt idx="395">
                  <c:v>4.4999999999999998E-2</c:v>
                </c:pt>
                <c:pt idx="396">
                  <c:v>4.4999999999999998E-2</c:v>
                </c:pt>
                <c:pt idx="397">
                  <c:v>4.4999999999999998E-2</c:v>
                </c:pt>
                <c:pt idx="398">
                  <c:v>4.4999999999999998E-2</c:v>
                </c:pt>
                <c:pt idx="399">
                  <c:v>4.4999999999999998E-2</c:v>
                </c:pt>
                <c:pt idx="400">
                  <c:v>4.4999999999999998E-2</c:v>
                </c:pt>
                <c:pt idx="401">
                  <c:v>4.4999999999999998E-2</c:v>
                </c:pt>
                <c:pt idx="402">
                  <c:v>4.4999999999999998E-2</c:v>
                </c:pt>
                <c:pt idx="403">
                  <c:v>4.4999999999999998E-2</c:v>
                </c:pt>
                <c:pt idx="404">
                  <c:v>4.4999999999999998E-2</c:v>
                </c:pt>
                <c:pt idx="405">
                  <c:v>4.4999999999999998E-2</c:v>
                </c:pt>
                <c:pt idx="406">
                  <c:v>4.4999999999999998E-2</c:v>
                </c:pt>
                <c:pt idx="407">
                  <c:v>4.4999999999999998E-2</c:v>
                </c:pt>
                <c:pt idx="408">
                  <c:v>4.4999999999999998E-2</c:v>
                </c:pt>
                <c:pt idx="409">
                  <c:v>4.4999999999999998E-2</c:v>
                </c:pt>
                <c:pt idx="410">
                  <c:v>4.4999999999999998E-2</c:v>
                </c:pt>
                <c:pt idx="411">
                  <c:v>4.4999999999999998E-2</c:v>
                </c:pt>
                <c:pt idx="412">
                  <c:v>4.4999999999999998E-2</c:v>
                </c:pt>
                <c:pt idx="413">
                  <c:v>4.4999999999999998E-2</c:v>
                </c:pt>
                <c:pt idx="414">
                  <c:v>4.4999999999999998E-2</c:v>
                </c:pt>
                <c:pt idx="415">
                  <c:v>4.4999999999999998E-2</c:v>
                </c:pt>
                <c:pt idx="416">
                  <c:v>4.4999999999999998E-2</c:v>
                </c:pt>
                <c:pt idx="417">
                  <c:v>4.4999999999999998E-2</c:v>
                </c:pt>
                <c:pt idx="418">
                  <c:v>4.4999999999999998E-2</c:v>
                </c:pt>
                <c:pt idx="419">
                  <c:v>4.4999999999999998E-2</c:v>
                </c:pt>
                <c:pt idx="420">
                  <c:v>4.4999999999999998E-2</c:v>
                </c:pt>
                <c:pt idx="421">
                  <c:v>4.4999999999999998E-2</c:v>
                </c:pt>
                <c:pt idx="422">
                  <c:v>4.4999999999999998E-2</c:v>
                </c:pt>
                <c:pt idx="423">
                  <c:v>4.4999999999999998E-2</c:v>
                </c:pt>
                <c:pt idx="424">
                  <c:v>4.4999999999999998E-2</c:v>
                </c:pt>
                <c:pt idx="425">
                  <c:v>4.4999999999999998E-2</c:v>
                </c:pt>
                <c:pt idx="426">
                  <c:v>4.4999999999999998E-2</c:v>
                </c:pt>
                <c:pt idx="427">
                  <c:v>4.4999999999999998E-2</c:v>
                </c:pt>
                <c:pt idx="428">
                  <c:v>4.4999999999999998E-2</c:v>
                </c:pt>
                <c:pt idx="429">
                  <c:v>4.4999999999999998E-2</c:v>
                </c:pt>
                <c:pt idx="430">
                  <c:v>4.4999999999999998E-2</c:v>
                </c:pt>
                <c:pt idx="431">
                  <c:v>4.4999999999999998E-2</c:v>
                </c:pt>
                <c:pt idx="432">
                  <c:v>4.4999999999999998E-2</c:v>
                </c:pt>
                <c:pt idx="433">
                  <c:v>4.4999999999999998E-2</c:v>
                </c:pt>
                <c:pt idx="434">
                  <c:v>4.4999999999999998E-2</c:v>
                </c:pt>
                <c:pt idx="435">
                  <c:v>4.4999999999999998E-2</c:v>
                </c:pt>
                <c:pt idx="436">
                  <c:v>4.4999999999999998E-2</c:v>
                </c:pt>
                <c:pt idx="437">
                  <c:v>4.4999999999999998E-2</c:v>
                </c:pt>
                <c:pt idx="438">
                  <c:v>4.4999999999999998E-2</c:v>
                </c:pt>
                <c:pt idx="439">
                  <c:v>4.4999999999999998E-2</c:v>
                </c:pt>
                <c:pt idx="440">
                  <c:v>4.4999999999999998E-2</c:v>
                </c:pt>
                <c:pt idx="441">
                  <c:v>4.4999999999999998E-2</c:v>
                </c:pt>
                <c:pt idx="442">
                  <c:v>4.4999999999999998E-2</c:v>
                </c:pt>
                <c:pt idx="443">
                  <c:v>4.4999999999999998E-2</c:v>
                </c:pt>
                <c:pt idx="444">
                  <c:v>4.4999999999999998E-2</c:v>
                </c:pt>
                <c:pt idx="445">
                  <c:v>4.4999999999999998E-2</c:v>
                </c:pt>
                <c:pt idx="446">
                  <c:v>4.4999999999999998E-2</c:v>
                </c:pt>
                <c:pt idx="447">
                  <c:v>4.4999999999999998E-2</c:v>
                </c:pt>
                <c:pt idx="448">
                  <c:v>4.4999999999999998E-2</c:v>
                </c:pt>
                <c:pt idx="449">
                  <c:v>4.4999999999999998E-2</c:v>
                </c:pt>
                <c:pt idx="450">
                  <c:v>4.4999999999999998E-2</c:v>
                </c:pt>
                <c:pt idx="451">
                  <c:v>4.4999999999999998E-2</c:v>
                </c:pt>
                <c:pt idx="452">
                  <c:v>4.4999999999999998E-2</c:v>
                </c:pt>
                <c:pt idx="453">
                  <c:v>4.4999999999999998E-2</c:v>
                </c:pt>
                <c:pt idx="454">
                  <c:v>4.4999999999999998E-2</c:v>
                </c:pt>
                <c:pt idx="455">
                  <c:v>4.4999999999999998E-2</c:v>
                </c:pt>
                <c:pt idx="456">
                  <c:v>4.4999999999999998E-2</c:v>
                </c:pt>
                <c:pt idx="457">
                  <c:v>4.4999999999999998E-2</c:v>
                </c:pt>
                <c:pt idx="458">
                  <c:v>4.4999999999999998E-2</c:v>
                </c:pt>
                <c:pt idx="459">
                  <c:v>4.4999999999999998E-2</c:v>
                </c:pt>
                <c:pt idx="460">
                  <c:v>4.4999999999999998E-2</c:v>
                </c:pt>
                <c:pt idx="461">
                  <c:v>4.4999999999999998E-2</c:v>
                </c:pt>
                <c:pt idx="462">
                  <c:v>4.4999999999999998E-2</c:v>
                </c:pt>
                <c:pt idx="463">
                  <c:v>4.4999999999999998E-2</c:v>
                </c:pt>
                <c:pt idx="464">
                  <c:v>4.4999999999999998E-2</c:v>
                </c:pt>
                <c:pt idx="465">
                  <c:v>4.4999999999999998E-2</c:v>
                </c:pt>
                <c:pt idx="466">
                  <c:v>4.4999999999999998E-2</c:v>
                </c:pt>
                <c:pt idx="467">
                  <c:v>4.4999999999999998E-2</c:v>
                </c:pt>
                <c:pt idx="468">
                  <c:v>4.4999999999999998E-2</c:v>
                </c:pt>
                <c:pt idx="469">
                  <c:v>4.4999999999999998E-2</c:v>
                </c:pt>
                <c:pt idx="470">
                  <c:v>4.4999999999999998E-2</c:v>
                </c:pt>
                <c:pt idx="471">
                  <c:v>4.4999999999999998E-2</c:v>
                </c:pt>
                <c:pt idx="472">
                  <c:v>4.4999999999999998E-2</c:v>
                </c:pt>
                <c:pt idx="473">
                  <c:v>4.4999999999999998E-2</c:v>
                </c:pt>
                <c:pt idx="474">
                  <c:v>4.4999999999999998E-2</c:v>
                </c:pt>
                <c:pt idx="475">
                  <c:v>4.4999999999999998E-2</c:v>
                </c:pt>
                <c:pt idx="476">
                  <c:v>4.4999999999999998E-2</c:v>
                </c:pt>
                <c:pt idx="477">
                  <c:v>4.4999999999999998E-2</c:v>
                </c:pt>
                <c:pt idx="478">
                  <c:v>4.4999999999999998E-2</c:v>
                </c:pt>
                <c:pt idx="479">
                  <c:v>4.4999999999999998E-2</c:v>
                </c:pt>
                <c:pt idx="480">
                  <c:v>4.4999999999999998E-2</c:v>
                </c:pt>
                <c:pt idx="481">
                  <c:v>4.4999999999999998E-2</c:v>
                </c:pt>
                <c:pt idx="482">
                  <c:v>4.4999999999999998E-2</c:v>
                </c:pt>
                <c:pt idx="483">
                  <c:v>4.4999999999999998E-2</c:v>
                </c:pt>
                <c:pt idx="484">
                  <c:v>4.4999999999999998E-2</c:v>
                </c:pt>
                <c:pt idx="485">
                  <c:v>4.4999999999999998E-2</c:v>
                </c:pt>
                <c:pt idx="486">
                  <c:v>4.4999999999999998E-2</c:v>
                </c:pt>
                <c:pt idx="487">
                  <c:v>4.4999999999999998E-2</c:v>
                </c:pt>
                <c:pt idx="488">
                  <c:v>4.4999999999999998E-2</c:v>
                </c:pt>
                <c:pt idx="489">
                  <c:v>4.4999999999999998E-2</c:v>
                </c:pt>
                <c:pt idx="490">
                  <c:v>4.4999999999999998E-2</c:v>
                </c:pt>
                <c:pt idx="491">
                  <c:v>4.4999999999999998E-2</c:v>
                </c:pt>
                <c:pt idx="492">
                  <c:v>4.4999999999999998E-2</c:v>
                </c:pt>
                <c:pt idx="493">
                  <c:v>4.4999999999999998E-2</c:v>
                </c:pt>
                <c:pt idx="494">
                  <c:v>4.4999999999999998E-2</c:v>
                </c:pt>
                <c:pt idx="495">
                  <c:v>4.4999999999999998E-2</c:v>
                </c:pt>
                <c:pt idx="496">
                  <c:v>4.4999999999999998E-2</c:v>
                </c:pt>
                <c:pt idx="497">
                  <c:v>4.4999999999999998E-2</c:v>
                </c:pt>
                <c:pt idx="498">
                  <c:v>4.4999999999999998E-2</c:v>
                </c:pt>
                <c:pt idx="499">
                  <c:v>4.4999999999999998E-2</c:v>
                </c:pt>
                <c:pt idx="500">
                  <c:v>4.4999999999999998E-2</c:v>
                </c:pt>
                <c:pt idx="501">
                  <c:v>4.4999999999999998E-2</c:v>
                </c:pt>
                <c:pt idx="502">
                  <c:v>4.4999999999999998E-2</c:v>
                </c:pt>
                <c:pt idx="503">
                  <c:v>4.4999999999999998E-2</c:v>
                </c:pt>
                <c:pt idx="504">
                  <c:v>4.4999999999999998E-2</c:v>
                </c:pt>
                <c:pt idx="505">
                  <c:v>4.4999999999999998E-2</c:v>
                </c:pt>
                <c:pt idx="506">
                  <c:v>4.4999999999999998E-2</c:v>
                </c:pt>
                <c:pt idx="507">
                  <c:v>4.4999999999999998E-2</c:v>
                </c:pt>
                <c:pt idx="508">
                  <c:v>4.4999999999999998E-2</c:v>
                </c:pt>
                <c:pt idx="509">
                  <c:v>4.4999999999999998E-2</c:v>
                </c:pt>
                <c:pt idx="510">
                  <c:v>4.4999999999999998E-2</c:v>
                </c:pt>
                <c:pt idx="511">
                  <c:v>4.4999999999999998E-2</c:v>
                </c:pt>
                <c:pt idx="512">
                  <c:v>4.4999999999999998E-2</c:v>
                </c:pt>
                <c:pt idx="513">
                  <c:v>4.4999999999999998E-2</c:v>
                </c:pt>
                <c:pt idx="514">
                  <c:v>4.4999999999999998E-2</c:v>
                </c:pt>
                <c:pt idx="515">
                  <c:v>4.4999999999999998E-2</c:v>
                </c:pt>
                <c:pt idx="516">
                  <c:v>4.4999999999999998E-2</c:v>
                </c:pt>
                <c:pt idx="517">
                  <c:v>4.4999999999999998E-2</c:v>
                </c:pt>
                <c:pt idx="518">
                  <c:v>4.4999999999999998E-2</c:v>
                </c:pt>
                <c:pt idx="519">
                  <c:v>4.4999999999999998E-2</c:v>
                </c:pt>
                <c:pt idx="520">
                  <c:v>4.4999999999999998E-2</c:v>
                </c:pt>
                <c:pt idx="521">
                  <c:v>4.4999999999999998E-2</c:v>
                </c:pt>
                <c:pt idx="522">
                  <c:v>4.4999999999999998E-2</c:v>
                </c:pt>
                <c:pt idx="523">
                  <c:v>4.4999999999999998E-2</c:v>
                </c:pt>
                <c:pt idx="524">
                  <c:v>4.4999999999999998E-2</c:v>
                </c:pt>
                <c:pt idx="525">
                  <c:v>4.4999999999999998E-2</c:v>
                </c:pt>
                <c:pt idx="526">
                  <c:v>4.4999999999999998E-2</c:v>
                </c:pt>
                <c:pt idx="527">
                  <c:v>4.4999999999999998E-2</c:v>
                </c:pt>
                <c:pt idx="528">
                  <c:v>4.4999999999999998E-2</c:v>
                </c:pt>
                <c:pt idx="529">
                  <c:v>4.4999999999999998E-2</c:v>
                </c:pt>
                <c:pt idx="530">
                  <c:v>4.4999999999999998E-2</c:v>
                </c:pt>
                <c:pt idx="531">
                  <c:v>4.4999999999999998E-2</c:v>
                </c:pt>
                <c:pt idx="532">
                  <c:v>4.4999999999999998E-2</c:v>
                </c:pt>
                <c:pt idx="533">
                  <c:v>4.4999999999999998E-2</c:v>
                </c:pt>
                <c:pt idx="534">
                  <c:v>4.4999999999999998E-2</c:v>
                </c:pt>
                <c:pt idx="535">
                  <c:v>4.4999999999999998E-2</c:v>
                </c:pt>
                <c:pt idx="536">
                  <c:v>4.4999999999999998E-2</c:v>
                </c:pt>
                <c:pt idx="537">
                  <c:v>4.4999999999999998E-2</c:v>
                </c:pt>
                <c:pt idx="538">
                  <c:v>4.4999999999999998E-2</c:v>
                </c:pt>
                <c:pt idx="539">
                  <c:v>4.4999999999999998E-2</c:v>
                </c:pt>
                <c:pt idx="540">
                  <c:v>4.4999999999999998E-2</c:v>
                </c:pt>
                <c:pt idx="541">
                  <c:v>4.4999999999999998E-2</c:v>
                </c:pt>
                <c:pt idx="542">
                  <c:v>4.4999999999999998E-2</c:v>
                </c:pt>
                <c:pt idx="543">
                  <c:v>4.4999999999999998E-2</c:v>
                </c:pt>
                <c:pt idx="544">
                  <c:v>4.4999999999999998E-2</c:v>
                </c:pt>
                <c:pt idx="545">
                  <c:v>4.4999999999999998E-2</c:v>
                </c:pt>
                <c:pt idx="546">
                  <c:v>4.4999999999999998E-2</c:v>
                </c:pt>
                <c:pt idx="547">
                  <c:v>4.4999999999999998E-2</c:v>
                </c:pt>
                <c:pt idx="548">
                  <c:v>4.4999999999999998E-2</c:v>
                </c:pt>
                <c:pt idx="549">
                  <c:v>4.4999999999999998E-2</c:v>
                </c:pt>
                <c:pt idx="550">
                  <c:v>4.4999999999999998E-2</c:v>
                </c:pt>
                <c:pt idx="551">
                  <c:v>4.4999999999999998E-2</c:v>
                </c:pt>
                <c:pt idx="552">
                  <c:v>4.4999999999999998E-2</c:v>
                </c:pt>
                <c:pt idx="553">
                  <c:v>4.4999999999999998E-2</c:v>
                </c:pt>
                <c:pt idx="554">
                  <c:v>4.4999999999999998E-2</c:v>
                </c:pt>
                <c:pt idx="555">
                  <c:v>4.4999999999999998E-2</c:v>
                </c:pt>
                <c:pt idx="556">
                  <c:v>4.4999999999999998E-2</c:v>
                </c:pt>
                <c:pt idx="557">
                  <c:v>4.4999999999999998E-2</c:v>
                </c:pt>
                <c:pt idx="558">
                  <c:v>4.4999999999999998E-2</c:v>
                </c:pt>
                <c:pt idx="559">
                  <c:v>4.4999999999999998E-2</c:v>
                </c:pt>
                <c:pt idx="560">
                  <c:v>4.4999999999999998E-2</c:v>
                </c:pt>
                <c:pt idx="561">
                  <c:v>4.4999999999999998E-2</c:v>
                </c:pt>
                <c:pt idx="562">
                  <c:v>4.4999999999999998E-2</c:v>
                </c:pt>
                <c:pt idx="563">
                  <c:v>4.4999999999999998E-2</c:v>
                </c:pt>
                <c:pt idx="564">
                  <c:v>4.4999999999999998E-2</c:v>
                </c:pt>
                <c:pt idx="565">
                  <c:v>4.4999999999999998E-2</c:v>
                </c:pt>
                <c:pt idx="566">
                  <c:v>4.4999999999999998E-2</c:v>
                </c:pt>
                <c:pt idx="567">
                  <c:v>4.4999999999999998E-2</c:v>
                </c:pt>
                <c:pt idx="568">
                  <c:v>4.4999999999999998E-2</c:v>
                </c:pt>
                <c:pt idx="569">
                  <c:v>4.4999999999999998E-2</c:v>
                </c:pt>
                <c:pt idx="570">
                  <c:v>4.4999999999999998E-2</c:v>
                </c:pt>
                <c:pt idx="571">
                  <c:v>4.4999999999999998E-2</c:v>
                </c:pt>
                <c:pt idx="572">
                  <c:v>4.4999999999999998E-2</c:v>
                </c:pt>
                <c:pt idx="573">
                  <c:v>4.4999999999999998E-2</c:v>
                </c:pt>
                <c:pt idx="574">
                  <c:v>4.4999999999999998E-2</c:v>
                </c:pt>
                <c:pt idx="575">
                  <c:v>4.4999999999999998E-2</c:v>
                </c:pt>
                <c:pt idx="576">
                  <c:v>4.4999999999999998E-2</c:v>
                </c:pt>
                <c:pt idx="577">
                  <c:v>4.4999999999999998E-2</c:v>
                </c:pt>
                <c:pt idx="578">
                  <c:v>4.4999999999999998E-2</c:v>
                </c:pt>
                <c:pt idx="579">
                  <c:v>4.4999999999999998E-2</c:v>
                </c:pt>
                <c:pt idx="580">
                  <c:v>4.4999999999999998E-2</c:v>
                </c:pt>
                <c:pt idx="581">
                  <c:v>4.4999999999999998E-2</c:v>
                </c:pt>
                <c:pt idx="582">
                  <c:v>4.4999999999999998E-2</c:v>
                </c:pt>
                <c:pt idx="583">
                  <c:v>4.4999999999999998E-2</c:v>
                </c:pt>
                <c:pt idx="584">
                  <c:v>4.4999999999999998E-2</c:v>
                </c:pt>
                <c:pt idx="585">
                  <c:v>4.4999999999999998E-2</c:v>
                </c:pt>
                <c:pt idx="586">
                  <c:v>4.4999999999999998E-2</c:v>
                </c:pt>
                <c:pt idx="587">
                  <c:v>4.4999999999999998E-2</c:v>
                </c:pt>
                <c:pt idx="588">
                  <c:v>4.4999999999999998E-2</c:v>
                </c:pt>
                <c:pt idx="589">
                  <c:v>4.4999999999999998E-2</c:v>
                </c:pt>
                <c:pt idx="590">
                  <c:v>4.4999999999999998E-2</c:v>
                </c:pt>
                <c:pt idx="591">
                  <c:v>4.4999999999999998E-2</c:v>
                </c:pt>
                <c:pt idx="592">
                  <c:v>4.4999999999999998E-2</c:v>
                </c:pt>
                <c:pt idx="593">
                  <c:v>4.4999999999999998E-2</c:v>
                </c:pt>
                <c:pt idx="594">
                  <c:v>4.4999999999999998E-2</c:v>
                </c:pt>
                <c:pt idx="595">
                  <c:v>4.4999999999999998E-2</c:v>
                </c:pt>
                <c:pt idx="596">
                  <c:v>4.4999999999999998E-2</c:v>
                </c:pt>
                <c:pt idx="597">
                  <c:v>4.4999999999999998E-2</c:v>
                </c:pt>
                <c:pt idx="598">
                  <c:v>4.4999999999999998E-2</c:v>
                </c:pt>
                <c:pt idx="599">
                  <c:v>4.4999999999999998E-2</c:v>
                </c:pt>
                <c:pt idx="600">
                  <c:v>4.4999999999999998E-2</c:v>
                </c:pt>
                <c:pt idx="601">
                  <c:v>4.4999999999999998E-2</c:v>
                </c:pt>
                <c:pt idx="602">
                  <c:v>4.4999999999999998E-2</c:v>
                </c:pt>
                <c:pt idx="603">
                  <c:v>4.4999999999999998E-2</c:v>
                </c:pt>
                <c:pt idx="604">
                  <c:v>4.4999999999999998E-2</c:v>
                </c:pt>
                <c:pt idx="605">
                  <c:v>4.4999999999999998E-2</c:v>
                </c:pt>
                <c:pt idx="606">
                  <c:v>4.4999999999999998E-2</c:v>
                </c:pt>
                <c:pt idx="607">
                  <c:v>4.4999999999999998E-2</c:v>
                </c:pt>
                <c:pt idx="608">
                  <c:v>4.4999999999999998E-2</c:v>
                </c:pt>
                <c:pt idx="609">
                  <c:v>4.4999999999999998E-2</c:v>
                </c:pt>
                <c:pt idx="610">
                  <c:v>4.4999999999999998E-2</c:v>
                </c:pt>
                <c:pt idx="611">
                  <c:v>4.4999999999999998E-2</c:v>
                </c:pt>
                <c:pt idx="612">
                  <c:v>4.4999999999999998E-2</c:v>
                </c:pt>
                <c:pt idx="613">
                  <c:v>4.4999999999999998E-2</c:v>
                </c:pt>
                <c:pt idx="614">
                  <c:v>4.4999999999999998E-2</c:v>
                </c:pt>
                <c:pt idx="615">
                  <c:v>4.4999999999999998E-2</c:v>
                </c:pt>
                <c:pt idx="616">
                  <c:v>4.4999999999999998E-2</c:v>
                </c:pt>
                <c:pt idx="617">
                  <c:v>4.4999999999999998E-2</c:v>
                </c:pt>
                <c:pt idx="618">
                  <c:v>4.4999999999999998E-2</c:v>
                </c:pt>
                <c:pt idx="619">
                  <c:v>4.4999999999999998E-2</c:v>
                </c:pt>
                <c:pt idx="620">
                  <c:v>4.4999999999999998E-2</c:v>
                </c:pt>
                <c:pt idx="621">
                  <c:v>4.4999999999999998E-2</c:v>
                </c:pt>
                <c:pt idx="622">
                  <c:v>4.4999999999999998E-2</c:v>
                </c:pt>
                <c:pt idx="623">
                  <c:v>4.4999999999999998E-2</c:v>
                </c:pt>
                <c:pt idx="624">
                  <c:v>4.4999999999999998E-2</c:v>
                </c:pt>
                <c:pt idx="625">
                  <c:v>4.4999999999999998E-2</c:v>
                </c:pt>
                <c:pt idx="626">
                  <c:v>4.4999999999999998E-2</c:v>
                </c:pt>
                <c:pt idx="627">
                  <c:v>4.4999999999999998E-2</c:v>
                </c:pt>
                <c:pt idx="628">
                  <c:v>4.4999999999999998E-2</c:v>
                </c:pt>
                <c:pt idx="629">
                  <c:v>4.4999999999999998E-2</c:v>
                </c:pt>
                <c:pt idx="630">
                  <c:v>4.4999999999999998E-2</c:v>
                </c:pt>
                <c:pt idx="631">
                  <c:v>4.4999999999999998E-2</c:v>
                </c:pt>
                <c:pt idx="632">
                  <c:v>4.4999999999999998E-2</c:v>
                </c:pt>
                <c:pt idx="633">
                  <c:v>4.4999999999999998E-2</c:v>
                </c:pt>
                <c:pt idx="634">
                  <c:v>4.4999999999999998E-2</c:v>
                </c:pt>
                <c:pt idx="635">
                  <c:v>4.4999999999999998E-2</c:v>
                </c:pt>
                <c:pt idx="636">
                  <c:v>4.4999999999999998E-2</c:v>
                </c:pt>
                <c:pt idx="637">
                  <c:v>4.4999999999999998E-2</c:v>
                </c:pt>
                <c:pt idx="638">
                  <c:v>4.4999999999999998E-2</c:v>
                </c:pt>
                <c:pt idx="639">
                  <c:v>4.4999999999999998E-2</c:v>
                </c:pt>
                <c:pt idx="640">
                  <c:v>4.4999999999999998E-2</c:v>
                </c:pt>
                <c:pt idx="641">
                  <c:v>4.4999999999999998E-2</c:v>
                </c:pt>
                <c:pt idx="642">
                  <c:v>4.4999999999999998E-2</c:v>
                </c:pt>
                <c:pt idx="643">
                  <c:v>4.4999999999999998E-2</c:v>
                </c:pt>
                <c:pt idx="644">
                  <c:v>4.4999999999999998E-2</c:v>
                </c:pt>
                <c:pt idx="645">
                  <c:v>4.4999999999999998E-2</c:v>
                </c:pt>
                <c:pt idx="646">
                  <c:v>4.4999999999999998E-2</c:v>
                </c:pt>
                <c:pt idx="647">
                  <c:v>4.4999999999999998E-2</c:v>
                </c:pt>
                <c:pt idx="648">
                  <c:v>4.4999999999999998E-2</c:v>
                </c:pt>
                <c:pt idx="649">
                  <c:v>4.4999999999999998E-2</c:v>
                </c:pt>
                <c:pt idx="650">
                  <c:v>4.4999999999999998E-2</c:v>
                </c:pt>
                <c:pt idx="651">
                  <c:v>4.4999999999999998E-2</c:v>
                </c:pt>
                <c:pt idx="652">
                  <c:v>4.4999999999999998E-2</c:v>
                </c:pt>
                <c:pt idx="653">
                  <c:v>4.4999999999999998E-2</c:v>
                </c:pt>
                <c:pt idx="654">
                  <c:v>4.4999999999999998E-2</c:v>
                </c:pt>
                <c:pt idx="655">
                  <c:v>4.4999999999999998E-2</c:v>
                </c:pt>
                <c:pt idx="656">
                  <c:v>4.4999999999999998E-2</c:v>
                </c:pt>
                <c:pt idx="657">
                  <c:v>4.4999999999999998E-2</c:v>
                </c:pt>
                <c:pt idx="658">
                  <c:v>4.4999999999999998E-2</c:v>
                </c:pt>
                <c:pt idx="659">
                  <c:v>4.4999999999999998E-2</c:v>
                </c:pt>
                <c:pt idx="660">
                  <c:v>4.4999999999999998E-2</c:v>
                </c:pt>
                <c:pt idx="661">
                  <c:v>4.4999999999999998E-2</c:v>
                </c:pt>
                <c:pt idx="662">
                  <c:v>4.4999999999999998E-2</c:v>
                </c:pt>
                <c:pt idx="663">
                  <c:v>4.4999999999999998E-2</c:v>
                </c:pt>
                <c:pt idx="664">
                  <c:v>4.4999999999999998E-2</c:v>
                </c:pt>
                <c:pt idx="665">
                  <c:v>4.4999999999999998E-2</c:v>
                </c:pt>
                <c:pt idx="666">
                  <c:v>4.4999999999999998E-2</c:v>
                </c:pt>
                <c:pt idx="667">
                  <c:v>4.4999999999999998E-2</c:v>
                </c:pt>
                <c:pt idx="668">
                  <c:v>4.4999999999999998E-2</c:v>
                </c:pt>
                <c:pt idx="669">
                  <c:v>4.4999999999999998E-2</c:v>
                </c:pt>
                <c:pt idx="670">
                  <c:v>4.4999999999999998E-2</c:v>
                </c:pt>
                <c:pt idx="671">
                  <c:v>4.4999999999999998E-2</c:v>
                </c:pt>
                <c:pt idx="672">
                  <c:v>4.4999999999999998E-2</c:v>
                </c:pt>
                <c:pt idx="673">
                  <c:v>4.4999999999999998E-2</c:v>
                </c:pt>
                <c:pt idx="674">
                  <c:v>4.4999999999999998E-2</c:v>
                </c:pt>
                <c:pt idx="675">
                  <c:v>4.4999999999999998E-2</c:v>
                </c:pt>
                <c:pt idx="676">
                  <c:v>4.4999999999999998E-2</c:v>
                </c:pt>
                <c:pt idx="677">
                  <c:v>4.4999999999999998E-2</c:v>
                </c:pt>
                <c:pt idx="678">
                  <c:v>4.4999999999999998E-2</c:v>
                </c:pt>
                <c:pt idx="679">
                  <c:v>4.4999999999999998E-2</c:v>
                </c:pt>
                <c:pt idx="680">
                  <c:v>4.4999999999999998E-2</c:v>
                </c:pt>
                <c:pt idx="681">
                  <c:v>4.4999999999999998E-2</c:v>
                </c:pt>
                <c:pt idx="682">
                  <c:v>4.4999999999999998E-2</c:v>
                </c:pt>
                <c:pt idx="683">
                  <c:v>4.4999999999999998E-2</c:v>
                </c:pt>
                <c:pt idx="684">
                  <c:v>4.4999999999999998E-2</c:v>
                </c:pt>
                <c:pt idx="685">
                  <c:v>4.4999999999999998E-2</c:v>
                </c:pt>
                <c:pt idx="686">
                  <c:v>4.4999999999999998E-2</c:v>
                </c:pt>
                <c:pt idx="687">
                  <c:v>4.4999999999999998E-2</c:v>
                </c:pt>
                <c:pt idx="688">
                  <c:v>4.4999999999999998E-2</c:v>
                </c:pt>
                <c:pt idx="689">
                  <c:v>4.4999999999999998E-2</c:v>
                </c:pt>
                <c:pt idx="690">
                  <c:v>4.4999999999999998E-2</c:v>
                </c:pt>
                <c:pt idx="691">
                  <c:v>4.4999999999999998E-2</c:v>
                </c:pt>
                <c:pt idx="692">
                  <c:v>4.4999999999999998E-2</c:v>
                </c:pt>
                <c:pt idx="693">
                  <c:v>4.4999999999999998E-2</c:v>
                </c:pt>
                <c:pt idx="694">
                  <c:v>4.4999999999999998E-2</c:v>
                </c:pt>
                <c:pt idx="695">
                  <c:v>4.4999999999999998E-2</c:v>
                </c:pt>
                <c:pt idx="696">
                  <c:v>4.4999999999999998E-2</c:v>
                </c:pt>
                <c:pt idx="697">
                  <c:v>4.4999999999999998E-2</c:v>
                </c:pt>
                <c:pt idx="698">
                  <c:v>4.4999999999999998E-2</c:v>
                </c:pt>
                <c:pt idx="699">
                  <c:v>4.4999999999999998E-2</c:v>
                </c:pt>
                <c:pt idx="700">
                  <c:v>4.4999999999999998E-2</c:v>
                </c:pt>
                <c:pt idx="701">
                  <c:v>4.4999999999999998E-2</c:v>
                </c:pt>
                <c:pt idx="702">
                  <c:v>4.4999999999999998E-2</c:v>
                </c:pt>
                <c:pt idx="703">
                  <c:v>4.4999999999999998E-2</c:v>
                </c:pt>
                <c:pt idx="704">
                  <c:v>4.4999999999999998E-2</c:v>
                </c:pt>
                <c:pt idx="705">
                  <c:v>4.4999999999999998E-2</c:v>
                </c:pt>
                <c:pt idx="706">
                  <c:v>4.4999999999999998E-2</c:v>
                </c:pt>
                <c:pt idx="707">
                  <c:v>4.4999999999999998E-2</c:v>
                </c:pt>
                <c:pt idx="708">
                  <c:v>4.4999999999999998E-2</c:v>
                </c:pt>
                <c:pt idx="709">
                  <c:v>4.4999999999999998E-2</c:v>
                </c:pt>
                <c:pt idx="710">
                  <c:v>4.4999999999999998E-2</c:v>
                </c:pt>
                <c:pt idx="711">
                  <c:v>4.4999999999999998E-2</c:v>
                </c:pt>
                <c:pt idx="712">
                  <c:v>4.4999999999999998E-2</c:v>
                </c:pt>
                <c:pt idx="713">
                  <c:v>4.4999999999999998E-2</c:v>
                </c:pt>
                <c:pt idx="714">
                  <c:v>4.4999999999999998E-2</c:v>
                </c:pt>
                <c:pt idx="715">
                  <c:v>4.4999999999999998E-2</c:v>
                </c:pt>
                <c:pt idx="716">
                  <c:v>4.4999999999999998E-2</c:v>
                </c:pt>
                <c:pt idx="717">
                  <c:v>4.4999999999999998E-2</c:v>
                </c:pt>
                <c:pt idx="718">
                  <c:v>4.4999999999999998E-2</c:v>
                </c:pt>
                <c:pt idx="719">
                  <c:v>4.4999999999999998E-2</c:v>
                </c:pt>
                <c:pt idx="720">
                  <c:v>4.4999999999999998E-2</c:v>
                </c:pt>
                <c:pt idx="721">
                  <c:v>4.4999999999999998E-2</c:v>
                </c:pt>
                <c:pt idx="722">
                  <c:v>4.4999999999999998E-2</c:v>
                </c:pt>
                <c:pt idx="723">
                  <c:v>4.4999999999999998E-2</c:v>
                </c:pt>
                <c:pt idx="724">
                  <c:v>4.4999999999999998E-2</c:v>
                </c:pt>
                <c:pt idx="725">
                  <c:v>4.4999999999999998E-2</c:v>
                </c:pt>
                <c:pt idx="726">
                  <c:v>4.4999999999999998E-2</c:v>
                </c:pt>
                <c:pt idx="727">
                  <c:v>4.4999999999999998E-2</c:v>
                </c:pt>
                <c:pt idx="728">
                  <c:v>4.4999999999999998E-2</c:v>
                </c:pt>
                <c:pt idx="729">
                  <c:v>4.4999999999999998E-2</c:v>
                </c:pt>
                <c:pt idx="730">
                  <c:v>4.4999999999999998E-2</c:v>
                </c:pt>
                <c:pt idx="731">
                  <c:v>4.4999999999999998E-2</c:v>
                </c:pt>
                <c:pt idx="732">
                  <c:v>4.4999999999999998E-2</c:v>
                </c:pt>
                <c:pt idx="733">
                  <c:v>4.4999999999999998E-2</c:v>
                </c:pt>
                <c:pt idx="734">
                  <c:v>4.4999999999999998E-2</c:v>
                </c:pt>
                <c:pt idx="735">
                  <c:v>4.4999999999999998E-2</c:v>
                </c:pt>
                <c:pt idx="736">
                  <c:v>4.4999999999999998E-2</c:v>
                </c:pt>
                <c:pt idx="737">
                  <c:v>4.4999999999999998E-2</c:v>
                </c:pt>
                <c:pt idx="738">
                  <c:v>4.4999999999999998E-2</c:v>
                </c:pt>
                <c:pt idx="739">
                  <c:v>4.4999999999999998E-2</c:v>
                </c:pt>
                <c:pt idx="740">
                  <c:v>4.4999999999999998E-2</c:v>
                </c:pt>
                <c:pt idx="741">
                  <c:v>4.4999999999999998E-2</c:v>
                </c:pt>
                <c:pt idx="742">
                  <c:v>4.4999999999999998E-2</c:v>
                </c:pt>
                <c:pt idx="743">
                  <c:v>4.4999999999999998E-2</c:v>
                </c:pt>
                <c:pt idx="744">
                  <c:v>4.4999999999999998E-2</c:v>
                </c:pt>
                <c:pt idx="745">
                  <c:v>4.4999999999999998E-2</c:v>
                </c:pt>
                <c:pt idx="746">
                  <c:v>4.4999999999999998E-2</c:v>
                </c:pt>
                <c:pt idx="747">
                  <c:v>4.4999999999999998E-2</c:v>
                </c:pt>
                <c:pt idx="748">
                  <c:v>4.4999999999999998E-2</c:v>
                </c:pt>
                <c:pt idx="749">
                  <c:v>4.4999999999999998E-2</c:v>
                </c:pt>
                <c:pt idx="750">
                  <c:v>4.4999999999999998E-2</c:v>
                </c:pt>
                <c:pt idx="751">
                  <c:v>4.4999999999999998E-2</c:v>
                </c:pt>
                <c:pt idx="752">
                  <c:v>4.4999999999999998E-2</c:v>
                </c:pt>
                <c:pt idx="753">
                  <c:v>4.4999999999999998E-2</c:v>
                </c:pt>
                <c:pt idx="754">
                  <c:v>4.4999999999999998E-2</c:v>
                </c:pt>
                <c:pt idx="755">
                  <c:v>4.4999999999999998E-2</c:v>
                </c:pt>
                <c:pt idx="756">
                  <c:v>4.4999999999999998E-2</c:v>
                </c:pt>
                <c:pt idx="757">
                  <c:v>4.4999999999999998E-2</c:v>
                </c:pt>
                <c:pt idx="758">
                  <c:v>4.4999999999999998E-2</c:v>
                </c:pt>
                <c:pt idx="759">
                  <c:v>4.4999999999999998E-2</c:v>
                </c:pt>
                <c:pt idx="760">
                  <c:v>4.4999999999999998E-2</c:v>
                </c:pt>
                <c:pt idx="761">
                  <c:v>4.4999999999999998E-2</c:v>
                </c:pt>
                <c:pt idx="762">
                  <c:v>4.4999999999999998E-2</c:v>
                </c:pt>
                <c:pt idx="763">
                  <c:v>4.4999999999999998E-2</c:v>
                </c:pt>
                <c:pt idx="764">
                  <c:v>4.4999999999999998E-2</c:v>
                </c:pt>
                <c:pt idx="765">
                  <c:v>4.4999999999999998E-2</c:v>
                </c:pt>
                <c:pt idx="766">
                  <c:v>4.4999999999999998E-2</c:v>
                </c:pt>
                <c:pt idx="767">
                  <c:v>4.4999999999999998E-2</c:v>
                </c:pt>
                <c:pt idx="768">
                  <c:v>4.4999999999999998E-2</c:v>
                </c:pt>
                <c:pt idx="769">
                  <c:v>4.4999999999999998E-2</c:v>
                </c:pt>
                <c:pt idx="770">
                  <c:v>4.4999999999999998E-2</c:v>
                </c:pt>
                <c:pt idx="771">
                  <c:v>4.4999999999999998E-2</c:v>
                </c:pt>
                <c:pt idx="772">
                  <c:v>4.4999999999999998E-2</c:v>
                </c:pt>
                <c:pt idx="773">
                  <c:v>4.4999999999999998E-2</c:v>
                </c:pt>
                <c:pt idx="774">
                  <c:v>4.4999999999999998E-2</c:v>
                </c:pt>
                <c:pt idx="775">
                  <c:v>4.4999999999999998E-2</c:v>
                </c:pt>
                <c:pt idx="776">
                  <c:v>4.4999999999999998E-2</c:v>
                </c:pt>
                <c:pt idx="777">
                  <c:v>4.4999999999999998E-2</c:v>
                </c:pt>
                <c:pt idx="778">
                  <c:v>4.4999999999999998E-2</c:v>
                </c:pt>
                <c:pt idx="779">
                  <c:v>4.4999999999999998E-2</c:v>
                </c:pt>
                <c:pt idx="780">
                  <c:v>4.4999999999999998E-2</c:v>
                </c:pt>
                <c:pt idx="781">
                  <c:v>4.4999999999999998E-2</c:v>
                </c:pt>
                <c:pt idx="782">
                  <c:v>4.4999999999999998E-2</c:v>
                </c:pt>
                <c:pt idx="783">
                  <c:v>4.4999999999999998E-2</c:v>
                </c:pt>
                <c:pt idx="784">
                  <c:v>4.4999999999999998E-2</c:v>
                </c:pt>
                <c:pt idx="785">
                  <c:v>4.4999999999999998E-2</c:v>
                </c:pt>
                <c:pt idx="786">
                  <c:v>4.4999999999999998E-2</c:v>
                </c:pt>
                <c:pt idx="787">
                  <c:v>4.4999999999999998E-2</c:v>
                </c:pt>
                <c:pt idx="788">
                  <c:v>4.4999999999999998E-2</c:v>
                </c:pt>
                <c:pt idx="789">
                  <c:v>4.4999999999999998E-2</c:v>
                </c:pt>
                <c:pt idx="790">
                  <c:v>4.4999999999999998E-2</c:v>
                </c:pt>
                <c:pt idx="791">
                  <c:v>4.4999999999999998E-2</c:v>
                </c:pt>
                <c:pt idx="792">
                  <c:v>4.4999999999999998E-2</c:v>
                </c:pt>
                <c:pt idx="793">
                  <c:v>4.4999999999999998E-2</c:v>
                </c:pt>
                <c:pt idx="794">
                  <c:v>4.4999999999999998E-2</c:v>
                </c:pt>
                <c:pt idx="795">
                  <c:v>4.4999999999999998E-2</c:v>
                </c:pt>
                <c:pt idx="796">
                  <c:v>4.4999999999999998E-2</c:v>
                </c:pt>
                <c:pt idx="797">
                  <c:v>4.4999999999999998E-2</c:v>
                </c:pt>
                <c:pt idx="798">
                  <c:v>4.4999999999999998E-2</c:v>
                </c:pt>
                <c:pt idx="799">
                  <c:v>4.4999999999999998E-2</c:v>
                </c:pt>
                <c:pt idx="800">
                  <c:v>4.4999999999999998E-2</c:v>
                </c:pt>
                <c:pt idx="801">
                  <c:v>4.4999999999999998E-2</c:v>
                </c:pt>
                <c:pt idx="802">
                  <c:v>4.4999999999999998E-2</c:v>
                </c:pt>
                <c:pt idx="803">
                  <c:v>4.4999999999999998E-2</c:v>
                </c:pt>
                <c:pt idx="804">
                  <c:v>4.4999999999999998E-2</c:v>
                </c:pt>
                <c:pt idx="805">
                  <c:v>4.4999999999999998E-2</c:v>
                </c:pt>
                <c:pt idx="806">
                  <c:v>4.4999999999999998E-2</c:v>
                </c:pt>
                <c:pt idx="807">
                  <c:v>4.4999999999999998E-2</c:v>
                </c:pt>
                <c:pt idx="808">
                  <c:v>4.4999999999999998E-2</c:v>
                </c:pt>
                <c:pt idx="809">
                  <c:v>4.4999999999999998E-2</c:v>
                </c:pt>
                <c:pt idx="810">
                  <c:v>4.4999999999999998E-2</c:v>
                </c:pt>
                <c:pt idx="811">
                  <c:v>4.4999999999999998E-2</c:v>
                </c:pt>
                <c:pt idx="812">
                  <c:v>4.4999999999999998E-2</c:v>
                </c:pt>
                <c:pt idx="813">
                  <c:v>4.4999999999999998E-2</c:v>
                </c:pt>
                <c:pt idx="814">
                  <c:v>4.4999999999999998E-2</c:v>
                </c:pt>
                <c:pt idx="815">
                  <c:v>4.4999999999999998E-2</c:v>
                </c:pt>
                <c:pt idx="816">
                  <c:v>4.4999999999999998E-2</c:v>
                </c:pt>
                <c:pt idx="817">
                  <c:v>4.4999999999999998E-2</c:v>
                </c:pt>
                <c:pt idx="818">
                  <c:v>4.4999999999999998E-2</c:v>
                </c:pt>
                <c:pt idx="819">
                  <c:v>4.4999999999999998E-2</c:v>
                </c:pt>
                <c:pt idx="820">
                  <c:v>4.4999999999999998E-2</c:v>
                </c:pt>
                <c:pt idx="821">
                  <c:v>4.4999999999999998E-2</c:v>
                </c:pt>
                <c:pt idx="822">
                  <c:v>4.4999999999999998E-2</c:v>
                </c:pt>
                <c:pt idx="823">
                  <c:v>4.4999999999999998E-2</c:v>
                </c:pt>
                <c:pt idx="824">
                  <c:v>4.4999999999999998E-2</c:v>
                </c:pt>
                <c:pt idx="825">
                  <c:v>4.4999999999999998E-2</c:v>
                </c:pt>
                <c:pt idx="826">
                  <c:v>4.4999999999999998E-2</c:v>
                </c:pt>
                <c:pt idx="827">
                  <c:v>4.4999999999999998E-2</c:v>
                </c:pt>
                <c:pt idx="828">
                  <c:v>4.4999999999999998E-2</c:v>
                </c:pt>
                <c:pt idx="829">
                  <c:v>4.4999999999999998E-2</c:v>
                </c:pt>
                <c:pt idx="830">
                  <c:v>4.4999999999999998E-2</c:v>
                </c:pt>
                <c:pt idx="831">
                  <c:v>4.4999999999999998E-2</c:v>
                </c:pt>
                <c:pt idx="832">
                  <c:v>4.4999999999999998E-2</c:v>
                </c:pt>
                <c:pt idx="833">
                  <c:v>4.4999999999999998E-2</c:v>
                </c:pt>
                <c:pt idx="834">
                  <c:v>4.4999999999999998E-2</c:v>
                </c:pt>
                <c:pt idx="835">
                  <c:v>4.4999999999999998E-2</c:v>
                </c:pt>
                <c:pt idx="836">
                  <c:v>4.4999999999999998E-2</c:v>
                </c:pt>
                <c:pt idx="837">
                  <c:v>4.4999999999999998E-2</c:v>
                </c:pt>
                <c:pt idx="838">
                  <c:v>4.4999999999999998E-2</c:v>
                </c:pt>
                <c:pt idx="839">
                  <c:v>4.4999999999999998E-2</c:v>
                </c:pt>
                <c:pt idx="840">
                  <c:v>4.4999999999999998E-2</c:v>
                </c:pt>
                <c:pt idx="841">
                  <c:v>4.4999999999999998E-2</c:v>
                </c:pt>
                <c:pt idx="842">
                  <c:v>4.4999999999999998E-2</c:v>
                </c:pt>
                <c:pt idx="843">
                  <c:v>4.4999999999999998E-2</c:v>
                </c:pt>
                <c:pt idx="844">
                  <c:v>4.4999999999999998E-2</c:v>
                </c:pt>
                <c:pt idx="845">
                  <c:v>4.4999999999999998E-2</c:v>
                </c:pt>
                <c:pt idx="846">
                  <c:v>4.4999999999999998E-2</c:v>
                </c:pt>
                <c:pt idx="847">
                  <c:v>4.4999999999999998E-2</c:v>
                </c:pt>
                <c:pt idx="848">
                  <c:v>4.4999999999999998E-2</c:v>
                </c:pt>
                <c:pt idx="849">
                  <c:v>4.4999999999999998E-2</c:v>
                </c:pt>
                <c:pt idx="850">
                  <c:v>4.4999999999999998E-2</c:v>
                </c:pt>
                <c:pt idx="851">
                  <c:v>4.4999999999999998E-2</c:v>
                </c:pt>
                <c:pt idx="852">
                  <c:v>4.4999999999999998E-2</c:v>
                </c:pt>
                <c:pt idx="853">
                  <c:v>4.4999999999999998E-2</c:v>
                </c:pt>
                <c:pt idx="854">
                  <c:v>4.4999999999999998E-2</c:v>
                </c:pt>
                <c:pt idx="855">
                  <c:v>4.4999999999999998E-2</c:v>
                </c:pt>
                <c:pt idx="856">
                  <c:v>4.4999999999999998E-2</c:v>
                </c:pt>
                <c:pt idx="857">
                  <c:v>4.4999999999999998E-2</c:v>
                </c:pt>
                <c:pt idx="858">
                  <c:v>4.4999999999999998E-2</c:v>
                </c:pt>
                <c:pt idx="859">
                  <c:v>4.4999999999999998E-2</c:v>
                </c:pt>
                <c:pt idx="860">
                  <c:v>4.4999999999999998E-2</c:v>
                </c:pt>
                <c:pt idx="861">
                  <c:v>4.4999999999999998E-2</c:v>
                </c:pt>
                <c:pt idx="862">
                  <c:v>4.4999999999999998E-2</c:v>
                </c:pt>
                <c:pt idx="863">
                  <c:v>4.4999999999999998E-2</c:v>
                </c:pt>
                <c:pt idx="864">
                  <c:v>4.4999999999999998E-2</c:v>
                </c:pt>
                <c:pt idx="865">
                  <c:v>4.4999999999999998E-2</c:v>
                </c:pt>
                <c:pt idx="866">
                  <c:v>4.4999999999999998E-2</c:v>
                </c:pt>
                <c:pt idx="867">
                  <c:v>4.4999999999999998E-2</c:v>
                </c:pt>
                <c:pt idx="868">
                  <c:v>4.4999999999999998E-2</c:v>
                </c:pt>
                <c:pt idx="869">
                  <c:v>4.4999999999999998E-2</c:v>
                </c:pt>
                <c:pt idx="870">
                  <c:v>4.4999999999999998E-2</c:v>
                </c:pt>
                <c:pt idx="871">
                  <c:v>4.4999999999999998E-2</c:v>
                </c:pt>
                <c:pt idx="872">
                  <c:v>4.4999999999999998E-2</c:v>
                </c:pt>
                <c:pt idx="873">
                  <c:v>4.4999999999999998E-2</c:v>
                </c:pt>
                <c:pt idx="874">
                  <c:v>4.4999999999999998E-2</c:v>
                </c:pt>
                <c:pt idx="875">
                  <c:v>4.4999999999999998E-2</c:v>
                </c:pt>
                <c:pt idx="876">
                  <c:v>4.4999999999999998E-2</c:v>
                </c:pt>
                <c:pt idx="877">
                  <c:v>4.4999999999999998E-2</c:v>
                </c:pt>
                <c:pt idx="878">
                  <c:v>4.4999999999999998E-2</c:v>
                </c:pt>
                <c:pt idx="879">
                  <c:v>4.4999999999999998E-2</c:v>
                </c:pt>
                <c:pt idx="880">
                  <c:v>4.4999999999999998E-2</c:v>
                </c:pt>
                <c:pt idx="881">
                  <c:v>4.4999999999999998E-2</c:v>
                </c:pt>
                <c:pt idx="882">
                  <c:v>4.4999999999999998E-2</c:v>
                </c:pt>
                <c:pt idx="883">
                  <c:v>4.4999999999999998E-2</c:v>
                </c:pt>
                <c:pt idx="884">
                  <c:v>4.4999999999999998E-2</c:v>
                </c:pt>
                <c:pt idx="885">
                  <c:v>4.4999999999999998E-2</c:v>
                </c:pt>
                <c:pt idx="886">
                  <c:v>4.4999999999999998E-2</c:v>
                </c:pt>
                <c:pt idx="887">
                  <c:v>4.4999999999999998E-2</c:v>
                </c:pt>
                <c:pt idx="888">
                  <c:v>4.4999999999999998E-2</c:v>
                </c:pt>
                <c:pt idx="889">
                  <c:v>4.4999999999999998E-2</c:v>
                </c:pt>
                <c:pt idx="890">
                  <c:v>4.4999999999999998E-2</c:v>
                </c:pt>
                <c:pt idx="891">
                  <c:v>4.4999999999999998E-2</c:v>
                </c:pt>
                <c:pt idx="892">
                  <c:v>4.4999999999999998E-2</c:v>
                </c:pt>
                <c:pt idx="893">
                  <c:v>4.4999999999999998E-2</c:v>
                </c:pt>
                <c:pt idx="894">
                  <c:v>4.4999999999999998E-2</c:v>
                </c:pt>
                <c:pt idx="895">
                  <c:v>4.4999999999999998E-2</c:v>
                </c:pt>
                <c:pt idx="896">
                  <c:v>4.4999999999999998E-2</c:v>
                </c:pt>
                <c:pt idx="897">
                  <c:v>4.4999999999999998E-2</c:v>
                </c:pt>
                <c:pt idx="898">
                  <c:v>4.4999999999999998E-2</c:v>
                </c:pt>
                <c:pt idx="899">
                  <c:v>4.4999999999999998E-2</c:v>
                </c:pt>
                <c:pt idx="900">
                  <c:v>4.4999999999999998E-2</c:v>
                </c:pt>
                <c:pt idx="901">
                  <c:v>4.4999999999999998E-2</c:v>
                </c:pt>
                <c:pt idx="902">
                  <c:v>4.4999999999999998E-2</c:v>
                </c:pt>
                <c:pt idx="903">
                  <c:v>4.4999999999999998E-2</c:v>
                </c:pt>
                <c:pt idx="904">
                  <c:v>4.4999999999999998E-2</c:v>
                </c:pt>
                <c:pt idx="905">
                  <c:v>4.4999999999999998E-2</c:v>
                </c:pt>
                <c:pt idx="906">
                  <c:v>4.4999999999999998E-2</c:v>
                </c:pt>
                <c:pt idx="907">
                  <c:v>4.4999999999999998E-2</c:v>
                </c:pt>
                <c:pt idx="908">
                  <c:v>4.4999999999999998E-2</c:v>
                </c:pt>
                <c:pt idx="909">
                  <c:v>4.4999999999999998E-2</c:v>
                </c:pt>
                <c:pt idx="910">
                  <c:v>4.4999999999999998E-2</c:v>
                </c:pt>
                <c:pt idx="911">
                  <c:v>4.4999999999999998E-2</c:v>
                </c:pt>
                <c:pt idx="912">
                  <c:v>4.4999999999999998E-2</c:v>
                </c:pt>
                <c:pt idx="913">
                  <c:v>4.4999999999999998E-2</c:v>
                </c:pt>
                <c:pt idx="914">
                  <c:v>4.4999999999999998E-2</c:v>
                </c:pt>
                <c:pt idx="915">
                  <c:v>4.4999999999999998E-2</c:v>
                </c:pt>
                <c:pt idx="916">
                  <c:v>4.4999999999999998E-2</c:v>
                </c:pt>
                <c:pt idx="917">
                  <c:v>4.4999999999999998E-2</c:v>
                </c:pt>
                <c:pt idx="918">
                  <c:v>4.4999999999999998E-2</c:v>
                </c:pt>
                <c:pt idx="919">
                  <c:v>4.4999999999999998E-2</c:v>
                </c:pt>
                <c:pt idx="920">
                  <c:v>4.4999999999999998E-2</c:v>
                </c:pt>
                <c:pt idx="921">
                  <c:v>4.4999999999999998E-2</c:v>
                </c:pt>
                <c:pt idx="922">
                  <c:v>4.4999999999999998E-2</c:v>
                </c:pt>
                <c:pt idx="923">
                  <c:v>4.4999999999999998E-2</c:v>
                </c:pt>
                <c:pt idx="924">
                  <c:v>4.4999999999999998E-2</c:v>
                </c:pt>
                <c:pt idx="925">
                  <c:v>4.4999999999999998E-2</c:v>
                </c:pt>
                <c:pt idx="926">
                  <c:v>4.4999999999999998E-2</c:v>
                </c:pt>
                <c:pt idx="927">
                  <c:v>4.4999999999999998E-2</c:v>
                </c:pt>
                <c:pt idx="928">
                  <c:v>4.4999999999999998E-2</c:v>
                </c:pt>
                <c:pt idx="929">
                  <c:v>4.4999999999999998E-2</c:v>
                </c:pt>
                <c:pt idx="930">
                  <c:v>4.4999999999999998E-2</c:v>
                </c:pt>
                <c:pt idx="931">
                  <c:v>4.4999999999999998E-2</c:v>
                </c:pt>
                <c:pt idx="932">
                  <c:v>4.4999999999999998E-2</c:v>
                </c:pt>
                <c:pt idx="933">
                  <c:v>4.4999999999999998E-2</c:v>
                </c:pt>
                <c:pt idx="934">
                  <c:v>4.4999999999999998E-2</c:v>
                </c:pt>
                <c:pt idx="935">
                  <c:v>4.4999999999999998E-2</c:v>
                </c:pt>
                <c:pt idx="936">
                  <c:v>4.4999999999999998E-2</c:v>
                </c:pt>
                <c:pt idx="937">
                  <c:v>4.4999999999999998E-2</c:v>
                </c:pt>
                <c:pt idx="938">
                  <c:v>4.4999999999999998E-2</c:v>
                </c:pt>
                <c:pt idx="939">
                  <c:v>4.4999999999999998E-2</c:v>
                </c:pt>
                <c:pt idx="940">
                  <c:v>4.4999999999999998E-2</c:v>
                </c:pt>
                <c:pt idx="941">
                  <c:v>4.4999999999999998E-2</c:v>
                </c:pt>
                <c:pt idx="942">
                  <c:v>4.4999999999999998E-2</c:v>
                </c:pt>
                <c:pt idx="943">
                  <c:v>4.4999999999999998E-2</c:v>
                </c:pt>
                <c:pt idx="944">
                  <c:v>4.4999999999999998E-2</c:v>
                </c:pt>
                <c:pt idx="945">
                  <c:v>4.4999999999999998E-2</c:v>
                </c:pt>
                <c:pt idx="946">
                  <c:v>4.4999999999999998E-2</c:v>
                </c:pt>
                <c:pt idx="947">
                  <c:v>4.4999999999999998E-2</c:v>
                </c:pt>
                <c:pt idx="948">
                  <c:v>4.4999999999999998E-2</c:v>
                </c:pt>
                <c:pt idx="949">
                  <c:v>4.4999999999999998E-2</c:v>
                </c:pt>
                <c:pt idx="950">
                  <c:v>4.4999999999999998E-2</c:v>
                </c:pt>
                <c:pt idx="951">
                  <c:v>4.4999999999999998E-2</c:v>
                </c:pt>
                <c:pt idx="952">
                  <c:v>4.4999999999999998E-2</c:v>
                </c:pt>
                <c:pt idx="953">
                  <c:v>4.4999999999999998E-2</c:v>
                </c:pt>
                <c:pt idx="954">
                  <c:v>4.4999999999999998E-2</c:v>
                </c:pt>
                <c:pt idx="955">
                  <c:v>4.4999999999999998E-2</c:v>
                </c:pt>
                <c:pt idx="956">
                  <c:v>4.4999999999999998E-2</c:v>
                </c:pt>
                <c:pt idx="957">
                  <c:v>4.4999999999999998E-2</c:v>
                </c:pt>
                <c:pt idx="958">
                  <c:v>4.4999999999999998E-2</c:v>
                </c:pt>
                <c:pt idx="959">
                  <c:v>4.4999999999999998E-2</c:v>
                </c:pt>
                <c:pt idx="960">
                  <c:v>4.4999999999999998E-2</c:v>
                </c:pt>
                <c:pt idx="961">
                  <c:v>4.4999999999999998E-2</c:v>
                </c:pt>
                <c:pt idx="962">
                  <c:v>4.4999999999999998E-2</c:v>
                </c:pt>
                <c:pt idx="963">
                  <c:v>4.4999999999999998E-2</c:v>
                </c:pt>
                <c:pt idx="964">
                  <c:v>4.4999999999999998E-2</c:v>
                </c:pt>
                <c:pt idx="965">
                  <c:v>4.4999999999999998E-2</c:v>
                </c:pt>
                <c:pt idx="966">
                  <c:v>4.4999999999999998E-2</c:v>
                </c:pt>
                <c:pt idx="967">
                  <c:v>4.4999999999999998E-2</c:v>
                </c:pt>
                <c:pt idx="968">
                  <c:v>4.4999999999999998E-2</c:v>
                </c:pt>
                <c:pt idx="969">
                  <c:v>4.4999999999999998E-2</c:v>
                </c:pt>
                <c:pt idx="970">
                  <c:v>4.4999999999999998E-2</c:v>
                </c:pt>
                <c:pt idx="971">
                  <c:v>4.4999999999999998E-2</c:v>
                </c:pt>
                <c:pt idx="972">
                  <c:v>4.4999999999999998E-2</c:v>
                </c:pt>
                <c:pt idx="973">
                  <c:v>4.4999999999999998E-2</c:v>
                </c:pt>
                <c:pt idx="974">
                  <c:v>4.4999999999999998E-2</c:v>
                </c:pt>
                <c:pt idx="975">
                  <c:v>4.4999999999999998E-2</c:v>
                </c:pt>
                <c:pt idx="976">
                  <c:v>4.4999999999999998E-2</c:v>
                </c:pt>
                <c:pt idx="977">
                  <c:v>4.4999999999999998E-2</c:v>
                </c:pt>
                <c:pt idx="978">
                  <c:v>4.4999999999999998E-2</c:v>
                </c:pt>
                <c:pt idx="979">
                  <c:v>4.4999999999999998E-2</c:v>
                </c:pt>
                <c:pt idx="980">
                  <c:v>4.4999999999999998E-2</c:v>
                </c:pt>
                <c:pt idx="981">
                  <c:v>4.4999999999999998E-2</c:v>
                </c:pt>
                <c:pt idx="982">
                  <c:v>4.4999999999999998E-2</c:v>
                </c:pt>
                <c:pt idx="983">
                  <c:v>4.4999999999999998E-2</c:v>
                </c:pt>
                <c:pt idx="984">
                  <c:v>4.4999999999999998E-2</c:v>
                </c:pt>
                <c:pt idx="985">
                  <c:v>4.4999999999999998E-2</c:v>
                </c:pt>
                <c:pt idx="986">
                  <c:v>4.4999999999999998E-2</c:v>
                </c:pt>
                <c:pt idx="987">
                  <c:v>4.4999999999999998E-2</c:v>
                </c:pt>
                <c:pt idx="988">
                  <c:v>4.4999999999999998E-2</c:v>
                </c:pt>
                <c:pt idx="989">
                  <c:v>4.4999999999999998E-2</c:v>
                </c:pt>
                <c:pt idx="990">
                  <c:v>4.4999999999999998E-2</c:v>
                </c:pt>
                <c:pt idx="991">
                  <c:v>4.4999999999999998E-2</c:v>
                </c:pt>
                <c:pt idx="992">
                  <c:v>4.4999999999999998E-2</c:v>
                </c:pt>
                <c:pt idx="993">
                  <c:v>4.4999999999999998E-2</c:v>
                </c:pt>
                <c:pt idx="994">
                  <c:v>4.4999999999999998E-2</c:v>
                </c:pt>
                <c:pt idx="995">
                  <c:v>4.4999999999999998E-2</c:v>
                </c:pt>
                <c:pt idx="996">
                  <c:v>4.4999999999999998E-2</c:v>
                </c:pt>
                <c:pt idx="997">
                  <c:v>4.4999999999999998E-2</c:v>
                </c:pt>
                <c:pt idx="998">
                  <c:v>4.4999999999999998E-2</c:v>
                </c:pt>
                <c:pt idx="999">
                  <c:v>4.4999999999999998E-2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'REC Calc Ex'!$F$1</c:f>
              <c:strCache>
                <c:ptCount val="1"/>
                <c:pt idx="0">
                  <c:v>RPS %</c:v>
                </c:pt>
              </c:strCache>
            </c:strRef>
          </c:tx>
          <c:marker>
            <c:symbol val="none"/>
          </c:marker>
          <c:cat>
            <c:numRef>
              <c:f>'REC Calc Ex'!$D$2:$D$1002</c:f>
              <c:numCache>
                <c:formatCode>_(* #,##0_);_(* \(#,##0\);_(* "-"??_);_(@_)</c:formatCode>
                <c:ptCount val="1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</c:numCache>
            </c:numRef>
          </c:cat>
          <c:val>
            <c:numRef>
              <c:f>'REC Calc Ex'!$F$2:$F$1001</c:f>
              <c:numCache>
                <c:formatCode>0.00%</c:formatCode>
                <c:ptCount val="1000"/>
                <c:pt idx="0">
                  <c:v>5.6000000000000001E-2</c:v>
                </c:pt>
                <c:pt idx="1">
                  <c:v>5.6000000000000001E-2</c:v>
                </c:pt>
                <c:pt idx="2">
                  <c:v>5.6000000000000001E-2</c:v>
                </c:pt>
                <c:pt idx="3">
                  <c:v>5.6000000000000001E-2</c:v>
                </c:pt>
                <c:pt idx="4">
                  <c:v>5.6000000000000001E-2</c:v>
                </c:pt>
                <c:pt idx="5">
                  <c:v>5.6000000000000001E-2</c:v>
                </c:pt>
                <c:pt idx="6">
                  <c:v>5.6000000000000001E-2</c:v>
                </c:pt>
                <c:pt idx="7">
                  <c:v>5.6000000000000001E-2</c:v>
                </c:pt>
                <c:pt idx="8">
                  <c:v>5.6000000000000001E-2</c:v>
                </c:pt>
                <c:pt idx="9">
                  <c:v>5.6000000000000001E-2</c:v>
                </c:pt>
                <c:pt idx="10">
                  <c:v>5.6000000000000001E-2</c:v>
                </c:pt>
                <c:pt idx="11">
                  <c:v>5.6000000000000001E-2</c:v>
                </c:pt>
                <c:pt idx="12">
                  <c:v>5.6000000000000001E-2</c:v>
                </c:pt>
                <c:pt idx="13">
                  <c:v>5.6000000000000001E-2</c:v>
                </c:pt>
                <c:pt idx="14">
                  <c:v>5.6000000000000001E-2</c:v>
                </c:pt>
                <c:pt idx="15">
                  <c:v>5.6000000000000001E-2</c:v>
                </c:pt>
                <c:pt idx="16">
                  <c:v>5.6000000000000001E-2</c:v>
                </c:pt>
                <c:pt idx="17">
                  <c:v>5.6000000000000001E-2</c:v>
                </c:pt>
                <c:pt idx="18">
                  <c:v>5.6000000000000001E-2</c:v>
                </c:pt>
                <c:pt idx="19">
                  <c:v>5.6000000000000001E-2</c:v>
                </c:pt>
                <c:pt idx="20">
                  <c:v>5.6000000000000001E-2</c:v>
                </c:pt>
                <c:pt idx="21">
                  <c:v>5.6000000000000001E-2</c:v>
                </c:pt>
                <c:pt idx="22">
                  <c:v>5.6000000000000001E-2</c:v>
                </c:pt>
                <c:pt idx="23">
                  <c:v>5.6000000000000001E-2</c:v>
                </c:pt>
                <c:pt idx="24">
                  <c:v>5.6000000000000001E-2</c:v>
                </c:pt>
                <c:pt idx="25">
                  <c:v>5.6000000000000001E-2</c:v>
                </c:pt>
                <c:pt idx="26">
                  <c:v>5.6000000000000001E-2</c:v>
                </c:pt>
                <c:pt idx="27">
                  <c:v>5.6000000000000001E-2</c:v>
                </c:pt>
                <c:pt idx="28">
                  <c:v>5.6000000000000001E-2</c:v>
                </c:pt>
                <c:pt idx="29">
                  <c:v>5.6000000000000001E-2</c:v>
                </c:pt>
                <c:pt idx="30">
                  <c:v>5.6000000000000001E-2</c:v>
                </c:pt>
                <c:pt idx="31">
                  <c:v>5.6000000000000001E-2</c:v>
                </c:pt>
                <c:pt idx="32">
                  <c:v>5.6000000000000001E-2</c:v>
                </c:pt>
                <c:pt idx="33">
                  <c:v>5.6000000000000001E-2</c:v>
                </c:pt>
                <c:pt idx="34">
                  <c:v>5.6000000000000001E-2</c:v>
                </c:pt>
                <c:pt idx="35">
                  <c:v>5.6000000000000001E-2</c:v>
                </c:pt>
                <c:pt idx="36">
                  <c:v>5.6000000000000001E-2</c:v>
                </c:pt>
                <c:pt idx="37">
                  <c:v>5.6000000000000001E-2</c:v>
                </c:pt>
                <c:pt idx="38">
                  <c:v>5.6000000000000001E-2</c:v>
                </c:pt>
                <c:pt idx="39">
                  <c:v>5.6000000000000001E-2</c:v>
                </c:pt>
                <c:pt idx="40">
                  <c:v>5.6000000000000001E-2</c:v>
                </c:pt>
                <c:pt idx="41">
                  <c:v>5.6000000000000001E-2</c:v>
                </c:pt>
                <c:pt idx="42">
                  <c:v>5.6000000000000001E-2</c:v>
                </c:pt>
                <c:pt idx="43">
                  <c:v>5.6000000000000001E-2</c:v>
                </c:pt>
                <c:pt idx="44">
                  <c:v>5.6000000000000001E-2</c:v>
                </c:pt>
                <c:pt idx="45">
                  <c:v>5.6000000000000001E-2</c:v>
                </c:pt>
                <c:pt idx="46">
                  <c:v>5.6000000000000001E-2</c:v>
                </c:pt>
                <c:pt idx="47">
                  <c:v>5.6000000000000001E-2</c:v>
                </c:pt>
                <c:pt idx="48">
                  <c:v>5.6000000000000001E-2</c:v>
                </c:pt>
                <c:pt idx="49">
                  <c:v>5.6000000000000001E-2</c:v>
                </c:pt>
                <c:pt idx="50">
                  <c:v>5.6000000000000001E-2</c:v>
                </c:pt>
                <c:pt idx="51">
                  <c:v>5.6000000000000001E-2</c:v>
                </c:pt>
                <c:pt idx="52">
                  <c:v>5.6000000000000001E-2</c:v>
                </c:pt>
                <c:pt idx="53">
                  <c:v>5.6000000000000001E-2</c:v>
                </c:pt>
                <c:pt idx="54">
                  <c:v>5.6000000000000001E-2</c:v>
                </c:pt>
                <c:pt idx="55">
                  <c:v>5.6000000000000001E-2</c:v>
                </c:pt>
                <c:pt idx="56">
                  <c:v>5.6000000000000001E-2</c:v>
                </c:pt>
                <c:pt idx="57">
                  <c:v>5.6000000000000001E-2</c:v>
                </c:pt>
                <c:pt idx="58">
                  <c:v>5.6000000000000001E-2</c:v>
                </c:pt>
                <c:pt idx="59">
                  <c:v>5.6000000000000001E-2</c:v>
                </c:pt>
                <c:pt idx="60">
                  <c:v>5.6000000000000001E-2</c:v>
                </c:pt>
                <c:pt idx="61">
                  <c:v>5.6000000000000001E-2</c:v>
                </c:pt>
                <c:pt idx="62">
                  <c:v>5.6000000000000001E-2</c:v>
                </c:pt>
                <c:pt idx="63">
                  <c:v>5.6000000000000001E-2</c:v>
                </c:pt>
                <c:pt idx="64">
                  <c:v>5.6000000000000001E-2</c:v>
                </c:pt>
                <c:pt idx="65">
                  <c:v>5.6000000000000001E-2</c:v>
                </c:pt>
                <c:pt idx="66">
                  <c:v>5.6000000000000001E-2</c:v>
                </c:pt>
                <c:pt idx="67">
                  <c:v>5.6000000000000001E-2</c:v>
                </c:pt>
                <c:pt idx="68">
                  <c:v>5.6000000000000001E-2</c:v>
                </c:pt>
                <c:pt idx="69">
                  <c:v>5.6000000000000001E-2</c:v>
                </c:pt>
                <c:pt idx="70">
                  <c:v>5.6000000000000001E-2</c:v>
                </c:pt>
                <c:pt idx="71">
                  <c:v>5.6000000000000001E-2</c:v>
                </c:pt>
                <c:pt idx="72">
                  <c:v>5.6000000000000001E-2</c:v>
                </c:pt>
                <c:pt idx="73">
                  <c:v>5.6000000000000001E-2</c:v>
                </c:pt>
                <c:pt idx="74">
                  <c:v>5.6000000000000001E-2</c:v>
                </c:pt>
                <c:pt idx="75">
                  <c:v>5.6000000000000001E-2</c:v>
                </c:pt>
                <c:pt idx="76">
                  <c:v>5.6000000000000001E-2</c:v>
                </c:pt>
                <c:pt idx="77">
                  <c:v>5.6000000000000001E-2</c:v>
                </c:pt>
                <c:pt idx="78">
                  <c:v>5.6000000000000001E-2</c:v>
                </c:pt>
                <c:pt idx="79">
                  <c:v>5.6000000000000001E-2</c:v>
                </c:pt>
                <c:pt idx="80">
                  <c:v>5.6000000000000001E-2</c:v>
                </c:pt>
                <c:pt idx="81">
                  <c:v>5.6000000000000001E-2</c:v>
                </c:pt>
                <c:pt idx="82">
                  <c:v>5.6000000000000001E-2</c:v>
                </c:pt>
                <c:pt idx="83">
                  <c:v>5.6000000000000001E-2</c:v>
                </c:pt>
                <c:pt idx="84">
                  <c:v>5.6000000000000001E-2</c:v>
                </c:pt>
                <c:pt idx="85">
                  <c:v>5.6000000000000001E-2</c:v>
                </c:pt>
                <c:pt idx="86">
                  <c:v>5.6000000000000001E-2</c:v>
                </c:pt>
                <c:pt idx="87">
                  <c:v>5.6000000000000001E-2</c:v>
                </c:pt>
                <c:pt idx="88">
                  <c:v>5.6000000000000001E-2</c:v>
                </c:pt>
                <c:pt idx="89">
                  <c:v>5.6000000000000001E-2</c:v>
                </c:pt>
                <c:pt idx="90">
                  <c:v>5.6000000000000001E-2</c:v>
                </c:pt>
                <c:pt idx="91">
                  <c:v>5.6000000000000001E-2</c:v>
                </c:pt>
                <c:pt idx="92">
                  <c:v>5.6000000000000001E-2</c:v>
                </c:pt>
                <c:pt idx="93">
                  <c:v>5.6000000000000001E-2</c:v>
                </c:pt>
                <c:pt idx="94">
                  <c:v>5.6000000000000001E-2</c:v>
                </c:pt>
                <c:pt idx="95">
                  <c:v>5.6000000000000001E-2</c:v>
                </c:pt>
                <c:pt idx="96">
                  <c:v>5.6000000000000001E-2</c:v>
                </c:pt>
                <c:pt idx="97">
                  <c:v>5.6000000000000001E-2</c:v>
                </c:pt>
                <c:pt idx="98">
                  <c:v>5.6000000000000001E-2</c:v>
                </c:pt>
                <c:pt idx="99">
                  <c:v>5.6000000000000001E-2</c:v>
                </c:pt>
                <c:pt idx="100">
                  <c:v>5.6000000000000001E-2</c:v>
                </c:pt>
                <c:pt idx="101">
                  <c:v>5.6000000000000001E-2</c:v>
                </c:pt>
                <c:pt idx="102">
                  <c:v>5.6000000000000001E-2</c:v>
                </c:pt>
                <c:pt idx="103">
                  <c:v>5.6000000000000001E-2</c:v>
                </c:pt>
                <c:pt idx="104">
                  <c:v>5.6000000000000001E-2</c:v>
                </c:pt>
                <c:pt idx="105">
                  <c:v>5.6000000000000001E-2</c:v>
                </c:pt>
                <c:pt idx="106">
                  <c:v>5.6000000000000001E-2</c:v>
                </c:pt>
                <c:pt idx="107">
                  <c:v>5.6000000000000001E-2</c:v>
                </c:pt>
                <c:pt idx="108">
                  <c:v>5.6000000000000001E-2</c:v>
                </c:pt>
                <c:pt idx="109">
                  <c:v>5.6000000000000001E-2</c:v>
                </c:pt>
                <c:pt idx="110">
                  <c:v>5.6000000000000001E-2</c:v>
                </c:pt>
                <c:pt idx="111">
                  <c:v>5.6000000000000001E-2</c:v>
                </c:pt>
                <c:pt idx="112">
                  <c:v>5.6000000000000001E-2</c:v>
                </c:pt>
                <c:pt idx="113">
                  <c:v>5.6000000000000001E-2</c:v>
                </c:pt>
                <c:pt idx="114">
                  <c:v>5.6000000000000001E-2</c:v>
                </c:pt>
                <c:pt idx="115">
                  <c:v>5.6000000000000001E-2</c:v>
                </c:pt>
                <c:pt idx="116">
                  <c:v>5.6000000000000001E-2</c:v>
                </c:pt>
                <c:pt idx="117">
                  <c:v>5.6000000000000001E-2</c:v>
                </c:pt>
                <c:pt idx="118">
                  <c:v>5.6000000000000001E-2</c:v>
                </c:pt>
                <c:pt idx="119">
                  <c:v>5.6000000000000001E-2</c:v>
                </c:pt>
                <c:pt idx="120">
                  <c:v>5.6000000000000001E-2</c:v>
                </c:pt>
                <c:pt idx="121">
                  <c:v>5.6000000000000001E-2</c:v>
                </c:pt>
                <c:pt idx="122">
                  <c:v>5.6000000000000001E-2</c:v>
                </c:pt>
                <c:pt idx="123">
                  <c:v>5.6000000000000001E-2</c:v>
                </c:pt>
                <c:pt idx="124">
                  <c:v>5.6000000000000001E-2</c:v>
                </c:pt>
                <c:pt idx="125">
                  <c:v>5.6000000000000001E-2</c:v>
                </c:pt>
                <c:pt idx="126">
                  <c:v>5.6000000000000001E-2</c:v>
                </c:pt>
                <c:pt idx="127">
                  <c:v>5.6000000000000001E-2</c:v>
                </c:pt>
                <c:pt idx="128">
                  <c:v>5.6000000000000001E-2</c:v>
                </c:pt>
                <c:pt idx="129">
                  <c:v>5.6000000000000001E-2</c:v>
                </c:pt>
                <c:pt idx="130">
                  <c:v>5.6000000000000001E-2</c:v>
                </c:pt>
                <c:pt idx="131">
                  <c:v>5.6000000000000001E-2</c:v>
                </c:pt>
                <c:pt idx="132">
                  <c:v>5.6000000000000001E-2</c:v>
                </c:pt>
                <c:pt idx="133">
                  <c:v>5.6000000000000001E-2</c:v>
                </c:pt>
                <c:pt idx="134">
                  <c:v>5.6000000000000001E-2</c:v>
                </c:pt>
                <c:pt idx="135">
                  <c:v>5.6000000000000001E-2</c:v>
                </c:pt>
                <c:pt idx="136">
                  <c:v>5.6000000000000001E-2</c:v>
                </c:pt>
                <c:pt idx="137">
                  <c:v>5.6000000000000001E-2</c:v>
                </c:pt>
                <c:pt idx="138">
                  <c:v>5.6000000000000001E-2</c:v>
                </c:pt>
                <c:pt idx="139">
                  <c:v>5.6000000000000001E-2</c:v>
                </c:pt>
                <c:pt idx="140">
                  <c:v>5.6000000000000001E-2</c:v>
                </c:pt>
                <c:pt idx="141">
                  <c:v>5.6000000000000001E-2</c:v>
                </c:pt>
                <c:pt idx="142">
                  <c:v>5.6000000000000001E-2</c:v>
                </c:pt>
                <c:pt idx="143">
                  <c:v>5.6000000000000001E-2</c:v>
                </c:pt>
                <c:pt idx="144">
                  <c:v>5.6000000000000001E-2</c:v>
                </c:pt>
                <c:pt idx="145">
                  <c:v>5.6000000000000001E-2</c:v>
                </c:pt>
                <c:pt idx="146">
                  <c:v>5.6000000000000001E-2</c:v>
                </c:pt>
                <c:pt idx="147">
                  <c:v>5.6000000000000001E-2</c:v>
                </c:pt>
                <c:pt idx="148">
                  <c:v>5.6000000000000001E-2</c:v>
                </c:pt>
                <c:pt idx="149">
                  <c:v>5.6000000000000001E-2</c:v>
                </c:pt>
                <c:pt idx="150">
                  <c:v>5.6000000000000001E-2</c:v>
                </c:pt>
                <c:pt idx="151">
                  <c:v>5.6000000000000001E-2</c:v>
                </c:pt>
                <c:pt idx="152">
                  <c:v>5.6000000000000001E-2</c:v>
                </c:pt>
                <c:pt idx="153">
                  <c:v>5.6000000000000001E-2</c:v>
                </c:pt>
                <c:pt idx="154">
                  <c:v>5.6000000000000001E-2</c:v>
                </c:pt>
                <c:pt idx="155">
                  <c:v>5.6000000000000001E-2</c:v>
                </c:pt>
                <c:pt idx="156">
                  <c:v>5.6000000000000001E-2</c:v>
                </c:pt>
                <c:pt idx="157">
                  <c:v>5.6000000000000001E-2</c:v>
                </c:pt>
                <c:pt idx="158">
                  <c:v>5.6000000000000001E-2</c:v>
                </c:pt>
                <c:pt idx="159">
                  <c:v>5.6000000000000001E-2</c:v>
                </c:pt>
                <c:pt idx="160">
                  <c:v>5.6000000000000001E-2</c:v>
                </c:pt>
                <c:pt idx="161">
                  <c:v>5.6000000000000001E-2</c:v>
                </c:pt>
                <c:pt idx="162">
                  <c:v>5.6000000000000001E-2</c:v>
                </c:pt>
                <c:pt idx="163">
                  <c:v>5.6000000000000001E-2</c:v>
                </c:pt>
                <c:pt idx="164">
                  <c:v>5.6000000000000001E-2</c:v>
                </c:pt>
                <c:pt idx="165">
                  <c:v>5.6000000000000001E-2</c:v>
                </c:pt>
                <c:pt idx="166">
                  <c:v>5.6000000000000001E-2</c:v>
                </c:pt>
                <c:pt idx="167">
                  <c:v>5.6000000000000001E-2</c:v>
                </c:pt>
                <c:pt idx="168">
                  <c:v>5.6000000000000001E-2</c:v>
                </c:pt>
                <c:pt idx="169">
                  <c:v>5.6000000000000001E-2</c:v>
                </c:pt>
                <c:pt idx="170">
                  <c:v>5.6000000000000001E-2</c:v>
                </c:pt>
                <c:pt idx="171">
                  <c:v>5.6000000000000001E-2</c:v>
                </c:pt>
                <c:pt idx="172">
                  <c:v>5.6000000000000001E-2</c:v>
                </c:pt>
                <c:pt idx="173">
                  <c:v>5.6000000000000001E-2</c:v>
                </c:pt>
                <c:pt idx="174">
                  <c:v>5.6000000000000001E-2</c:v>
                </c:pt>
                <c:pt idx="175">
                  <c:v>5.6000000000000001E-2</c:v>
                </c:pt>
                <c:pt idx="176">
                  <c:v>5.6000000000000001E-2</c:v>
                </c:pt>
                <c:pt idx="177">
                  <c:v>5.6000000000000001E-2</c:v>
                </c:pt>
                <c:pt idx="178">
                  <c:v>5.6000000000000001E-2</c:v>
                </c:pt>
                <c:pt idx="179">
                  <c:v>5.6000000000000001E-2</c:v>
                </c:pt>
                <c:pt idx="180">
                  <c:v>5.6000000000000001E-2</c:v>
                </c:pt>
                <c:pt idx="181">
                  <c:v>5.6000000000000001E-2</c:v>
                </c:pt>
                <c:pt idx="182">
                  <c:v>5.6000000000000001E-2</c:v>
                </c:pt>
                <c:pt idx="183">
                  <c:v>5.6000000000000001E-2</c:v>
                </c:pt>
                <c:pt idx="184">
                  <c:v>5.6000000000000001E-2</c:v>
                </c:pt>
                <c:pt idx="185">
                  <c:v>5.6000000000000001E-2</c:v>
                </c:pt>
                <c:pt idx="186">
                  <c:v>5.6000000000000001E-2</c:v>
                </c:pt>
                <c:pt idx="187">
                  <c:v>5.6000000000000001E-2</c:v>
                </c:pt>
                <c:pt idx="188">
                  <c:v>5.6000000000000001E-2</c:v>
                </c:pt>
                <c:pt idx="189">
                  <c:v>5.6000000000000001E-2</c:v>
                </c:pt>
                <c:pt idx="190">
                  <c:v>5.6000000000000001E-2</c:v>
                </c:pt>
                <c:pt idx="191">
                  <c:v>5.6000000000000001E-2</c:v>
                </c:pt>
                <c:pt idx="192">
                  <c:v>5.6000000000000001E-2</c:v>
                </c:pt>
                <c:pt idx="193">
                  <c:v>5.6000000000000001E-2</c:v>
                </c:pt>
                <c:pt idx="194">
                  <c:v>5.6000000000000001E-2</c:v>
                </c:pt>
                <c:pt idx="195">
                  <c:v>5.6000000000000001E-2</c:v>
                </c:pt>
                <c:pt idx="196">
                  <c:v>5.6000000000000001E-2</c:v>
                </c:pt>
                <c:pt idx="197">
                  <c:v>5.6000000000000001E-2</c:v>
                </c:pt>
                <c:pt idx="198">
                  <c:v>5.6000000000000001E-2</c:v>
                </c:pt>
                <c:pt idx="199">
                  <c:v>5.6000000000000001E-2</c:v>
                </c:pt>
                <c:pt idx="200">
                  <c:v>5.6000000000000001E-2</c:v>
                </c:pt>
                <c:pt idx="201">
                  <c:v>5.6000000000000001E-2</c:v>
                </c:pt>
                <c:pt idx="202">
                  <c:v>5.6000000000000001E-2</c:v>
                </c:pt>
                <c:pt idx="203">
                  <c:v>5.6000000000000001E-2</c:v>
                </c:pt>
                <c:pt idx="204">
                  <c:v>5.6000000000000001E-2</c:v>
                </c:pt>
                <c:pt idx="205">
                  <c:v>5.6000000000000001E-2</c:v>
                </c:pt>
                <c:pt idx="206">
                  <c:v>5.6000000000000001E-2</c:v>
                </c:pt>
                <c:pt idx="207">
                  <c:v>5.6000000000000001E-2</c:v>
                </c:pt>
                <c:pt idx="208">
                  <c:v>5.6000000000000001E-2</c:v>
                </c:pt>
                <c:pt idx="209">
                  <c:v>5.6000000000000001E-2</c:v>
                </c:pt>
                <c:pt idx="210">
                  <c:v>5.6000000000000001E-2</c:v>
                </c:pt>
                <c:pt idx="211">
                  <c:v>5.6000000000000001E-2</c:v>
                </c:pt>
                <c:pt idx="212">
                  <c:v>5.6000000000000001E-2</c:v>
                </c:pt>
                <c:pt idx="213">
                  <c:v>5.6000000000000001E-2</c:v>
                </c:pt>
                <c:pt idx="214">
                  <c:v>5.6000000000000001E-2</c:v>
                </c:pt>
                <c:pt idx="215">
                  <c:v>5.6000000000000001E-2</c:v>
                </c:pt>
                <c:pt idx="216">
                  <c:v>5.6000000000000001E-2</c:v>
                </c:pt>
                <c:pt idx="217">
                  <c:v>5.6000000000000001E-2</c:v>
                </c:pt>
                <c:pt idx="218">
                  <c:v>5.6000000000000001E-2</c:v>
                </c:pt>
                <c:pt idx="219">
                  <c:v>5.6000000000000001E-2</c:v>
                </c:pt>
                <c:pt idx="220">
                  <c:v>5.6000000000000001E-2</c:v>
                </c:pt>
                <c:pt idx="221">
                  <c:v>5.6000000000000001E-2</c:v>
                </c:pt>
                <c:pt idx="222">
                  <c:v>5.6000000000000001E-2</c:v>
                </c:pt>
                <c:pt idx="223">
                  <c:v>5.6000000000000001E-2</c:v>
                </c:pt>
                <c:pt idx="224">
                  <c:v>5.6000000000000001E-2</c:v>
                </c:pt>
                <c:pt idx="225">
                  <c:v>5.6000000000000001E-2</c:v>
                </c:pt>
                <c:pt idx="226">
                  <c:v>5.6000000000000001E-2</c:v>
                </c:pt>
                <c:pt idx="227">
                  <c:v>5.6000000000000001E-2</c:v>
                </c:pt>
                <c:pt idx="228">
                  <c:v>5.6000000000000001E-2</c:v>
                </c:pt>
                <c:pt idx="229">
                  <c:v>5.6000000000000001E-2</c:v>
                </c:pt>
                <c:pt idx="230">
                  <c:v>5.6000000000000001E-2</c:v>
                </c:pt>
                <c:pt idx="231">
                  <c:v>5.6000000000000001E-2</c:v>
                </c:pt>
                <c:pt idx="232">
                  <c:v>5.6000000000000001E-2</c:v>
                </c:pt>
                <c:pt idx="233">
                  <c:v>5.6000000000000001E-2</c:v>
                </c:pt>
                <c:pt idx="234">
                  <c:v>5.6000000000000001E-2</c:v>
                </c:pt>
                <c:pt idx="235">
                  <c:v>5.6000000000000001E-2</c:v>
                </c:pt>
                <c:pt idx="236">
                  <c:v>5.6000000000000001E-2</c:v>
                </c:pt>
                <c:pt idx="237">
                  <c:v>5.6000000000000001E-2</c:v>
                </c:pt>
                <c:pt idx="238">
                  <c:v>5.6000000000000001E-2</c:v>
                </c:pt>
                <c:pt idx="239">
                  <c:v>5.6000000000000001E-2</c:v>
                </c:pt>
                <c:pt idx="240">
                  <c:v>5.6000000000000001E-2</c:v>
                </c:pt>
                <c:pt idx="241">
                  <c:v>5.6000000000000001E-2</c:v>
                </c:pt>
                <c:pt idx="242">
                  <c:v>5.6000000000000001E-2</c:v>
                </c:pt>
                <c:pt idx="243">
                  <c:v>5.6000000000000001E-2</c:v>
                </c:pt>
                <c:pt idx="244">
                  <c:v>5.6000000000000001E-2</c:v>
                </c:pt>
                <c:pt idx="245">
                  <c:v>5.6000000000000001E-2</c:v>
                </c:pt>
                <c:pt idx="246">
                  <c:v>5.6000000000000001E-2</c:v>
                </c:pt>
                <c:pt idx="247">
                  <c:v>5.6000000000000001E-2</c:v>
                </c:pt>
                <c:pt idx="248">
                  <c:v>5.6000000000000001E-2</c:v>
                </c:pt>
                <c:pt idx="249">
                  <c:v>5.6000000000000001E-2</c:v>
                </c:pt>
                <c:pt idx="250">
                  <c:v>5.6000000000000001E-2</c:v>
                </c:pt>
                <c:pt idx="251">
                  <c:v>5.6000000000000001E-2</c:v>
                </c:pt>
                <c:pt idx="252">
                  <c:v>5.6000000000000001E-2</c:v>
                </c:pt>
                <c:pt idx="253">
                  <c:v>5.6000000000000001E-2</c:v>
                </c:pt>
                <c:pt idx="254">
                  <c:v>5.6000000000000001E-2</c:v>
                </c:pt>
                <c:pt idx="255">
                  <c:v>5.6000000000000001E-2</c:v>
                </c:pt>
                <c:pt idx="256">
                  <c:v>5.6000000000000001E-2</c:v>
                </c:pt>
                <c:pt idx="257">
                  <c:v>5.6000000000000001E-2</c:v>
                </c:pt>
                <c:pt idx="258">
                  <c:v>5.6000000000000001E-2</c:v>
                </c:pt>
                <c:pt idx="259">
                  <c:v>5.6000000000000001E-2</c:v>
                </c:pt>
                <c:pt idx="260">
                  <c:v>5.6000000000000001E-2</c:v>
                </c:pt>
                <c:pt idx="261">
                  <c:v>5.6000000000000001E-2</c:v>
                </c:pt>
                <c:pt idx="262">
                  <c:v>5.6000000000000001E-2</c:v>
                </c:pt>
                <c:pt idx="263">
                  <c:v>5.6000000000000001E-2</c:v>
                </c:pt>
                <c:pt idx="264">
                  <c:v>5.6000000000000001E-2</c:v>
                </c:pt>
                <c:pt idx="265">
                  <c:v>5.6000000000000001E-2</c:v>
                </c:pt>
                <c:pt idx="266">
                  <c:v>5.6000000000000001E-2</c:v>
                </c:pt>
                <c:pt idx="267">
                  <c:v>5.6000000000000001E-2</c:v>
                </c:pt>
                <c:pt idx="268">
                  <c:v>5.6000000000000001E-2</c:v>
                </c:pt>
                <c:pt idx="269">
                  <c:v>5.6000000000000001E-2</c:v>
                </c:pt>
                <c:pt idx="270">
                  <c:v>5.6000000000000001E-2</c:v>
                </c:pt>
                <c:pt idx="271">
                  <c:v>5.6000000000000001E-2</c:v>
                </c:pt>
                <c:pt idx="272">
                  <c:v>5.6000000000000001E-2</c:v>
                </c:pt>
                <c:pt idx="273">
                  <c:v>5.6000000000000001E-2</c:v>
                </c:pt>
                <c:pt idx="274">
                  <c:v>5.6000000000000001E-2</c:v>
                </c:pt>
                <c:pt idx="275">
                  <c:v>5.6000000000000001E-2</c:v>
                </c:pt>
                <c:pt idx="276">
                  <c:v>5.6000000000000001E-2</c:v>
                </c:pt>
                <c:pt idx="277">
                  <c:v>5.6000000000000001E-2</c:v>
                </c:pt>
                <c:pt idx="278">
                  <c:v>5.6000000000000001E-2</c:v>
                </c:pt>
                <c:pt idx="279">
                  <c:v>5.6000000000000001E-2</c:v>
                </c:pt>
                <c:pt idx="280">
                  <c:v>5.6000000000000001E-2</c:v>
                </c:pt>
                <c:pt idx="281">
                  <c:v>5.6000000000000001E-2</c:v>
                </c:pt>
                <c:pt idx="282">
                  <c:v>5.6000000000000001E-2</c:v>
                </c:pt>
                <c:pt idx="283">
                  <c:v>5.6000000000000001E-2</c:v>
                </c:pt>
                <c:pt idx="284">
                  <c:v>5.6000000000000001E-2</c:v>
                </c:pt>
                <c:pt idx="285">
                  <c:v>5.6000000000000001E-2</c:v>
                </c:pt>
                <c:pt idx="286">
                  <c:v>5.6000000000000001E-2</c:v>
                </c:pt>
                <c:pt idx="287">
                  <c:v>5.6000000000000001E-2</c:v>
                </c:pt>
                <c:pt idx="288">
                  <c:v>5.6000000000000001E-2</c:v>
                </c:pt>
                <c:pt idx="289">
                  <c:v>5.6000000000000001E-2</c:v>
                </c:pt>
                <c:pt idx="290">
                  <c:v>5.6000000000000001E-2</c:v>
                </c:pt>
                <c:pt idx="291">
                  <c:v>5.6000000000000001E-2</c:v>
                </c:pt>
                <c:pt idx="292">
                  <c:v>5.6000000000000001E-2</c:v>
                </c:pt>
                <c:pt idx="293">
                  <c:v>5.6000000000000001E-2</c:v>
                </c:pt>
                <c:pt idx="294">
                  <c:v>5.6000000000000001E-2</c:v>
                </c:pt>
                <c:pt idx="295">
                  <c:v>5.6000000000000001E-2</c:v>
                </c:pt>
                <c:pt idx="296">
                  <c:v>5.6000000000000001E-2</c:v>
                </c:pt>
                <c:pt idx="297">
                  <c:v>5.6000000000000001E-2</c:v>
                </c:pt>
                <c:pt idx="298">
                  <c:v>5.6000000000000001E-2</c:v>
                </c:pt>
                <c:pt idx="299">
                  <c:v>5.6000000000000001E-2</c:v>
                </c:pt>
                <c:pt idx="300">
                  <c:v>5.6000000000000001E-2</c:v>
                </c:pt>
                <c:pt idx="301">
                  <c:v>5.6000000000000001E-2</c:v>
                </c:pt>
                <c:pt idx="302">
                  <c:v>5.6000000000000001E-2</c:v>
                </c:pt>
                <c:pt idx="303">
                  <c:v>5.6000000000000001E-2</c:v>
                </c:pt>
                <c:pt idx="304">
                  <c:v>5.6000000000000001E-2</c:v>
                </c:pt>
                <c:pt idx="305">
                  <c:v>5.6000000000000001E-2</c:v>
                </c:pt>
                <c:pt idx="306">
                  <c:v>5.6000000000000001E-2</c:v>
                </c:pt>
                <c:pt idx="307">
                  <c:v>5.6000000000000001E-2</c:v>
                </c:pt>
                <c:pt idx="308">
                  <c:v>5.6000000000000001E-2</c:v>
                </c:pt>
                <c:pt idx="309">
                  <c:v>5.6000000000000001E-2</c:v>
                </c:pt>
                <c:pt idx="310">
                  <c:v>5.6000000000000001E-2</c:v>
                </c:pt>
                <c:pt idx="311">
                  <c:v>5.6000000000000001E-2</c:v>
                </c:pt>
                <c:pt idx="312">
                  <c:v>5.6000000000000001E-2</c:v>
                </c:pt>
                <c:pt idx="313">
                  <c:v>5.6000000000000001E-2</c:v>
                </c:pt>
                <c:pt idx="314">
                  <c:v>5.6000000000000001E-2</c:v>
                </c:pt>
                <c:pt idx="315">
                  <c:v>5.6000000000000001E-2</c:v>
                </c:pt>
                <c:pt idx="316">
                  <c:v>5.6000000000000001E-2</c:v>
                </c:pt>
                <c:pt idx="317">
                  <c:v>5.6000000000000001E-2</c:v>
                </c:pt>
                <c:pt idx="318">
                  <c:v>5.6000000000000001E-2</c:v>
                </c:pt>
                <c:pt idx="319">
                  <c:v>5.6000000000000001E-2</c:v>
                </c:pt>
                <c:pt idx="320">
                  <c:v>5.6000000000000001E-2</c:v>
                </c:pt>
                <c:pt idx="321">
                  <c:v>5.6000000000000001E-2</c:v>
                </c:pt>
                <c:pt idx="322">
                  <c:v>5.6000000000000001E-2</c:v>
                </c:pt>
                <c:pt idx="323">
                  <c:v>5.6000000000000001E-2</c:v>
                </c:pt>
                <c:pt idx="324">
                  <c:v>5.6000000000000001E-2</c:v>
                </c:pt>
                <c:pt idx="325">
                  <c:v>5.6000000000000001E-2</c:v>
                </c:pt>
                <c:pt idx="326">
                  <c:v>5.6000000000000001E-2</c:v>
                </c:pt>
                <c:pt idx="327">
                  <c:v>5.6000000000000001E-2</c:v>
                </c:pt>
                <c:pt idx="328">
                  <c:v>5.6000000000000001E-2</c:v>
                </c:pt>
                <c:pt idx="329">
                  <c:v>5.6000000000000001E-2</c:v>
                </c:pt>
                <c:pt idx="330">
                  <c:v>5.6000000000000001E-2</c:v>
                </c:pt>
                <c:pt idx="331">
                  <c:v>5.6000000000000001E-2</c:v>
                </c:pt>
                <c:pt idx="332">
                  <c:v>5.6000000000000001E-2</c:v>
                </c:pt>
                <c:pt idx="333">
                  <c:v>5.6000000000000001E-2</c:v>
                </c:pt>
                <c:pt idx="334">
                  <c:v>5.6000000000000001E-2</c:v>
                </c:pt>
                <c:pt idx="335">
                  <c:v>5.6000000000000001E-2</c:v>
                </c:pt>
                <c:pt idx="336">
                  <c:v>5.6000000000000001E-2</c:v>
                </c:pt>
                <c:pt idx="337">
                  <c:v>5.6000000000000001E-2</c:v>
                </c:pt>
                <c:pt idx="338">
                  <c:v>5.6000000000000001E-2</c:v>
                </c:pt>
                <c:pt idx="339">
                  <c:v>5.6000000000000001E-2</c:v>
                </c:pt>
                <c:pt idx="340">
                  <c:v>5.6000000000000001E-2</c:v>
                </c:pt>
                <c:pt idx="341">
                  <c:v>5.6000000000000001E-2</c:v>
                </c:pt>
                <c:pt idx="342">
                  <c:v>5.6000000000000001E-2</c:v>
                </c:pt>
                <c:pt idx="343">
                  <c:v>5.6000000000000001E-2</c:v>
                </c:pt>
                <c:pt idx="344">
                  <c:v>5.6000000000000001E-2</c:v>
                </c:pt>
                <c:pt idx="345">
                  <c:v>5.6000000000000001E-2</c:v>
                </c:pt>
                <c:pt idx="346">
                  <c:v>5.6000000000000001E-2</c:v>
                </c:pt>
                <c:pt idx="347">
                  <c:v>5.6000000000000001E-2</c:v>
                </c:pt>
                <c:pt idx="348">
                  <c:v>5.6000000000000001E-2</c:v>
                </c:pt>
                <c:pt idx="349">
                  <c:v>5.6000000000000001E-2</c:v>
                </c:pt>
                <c:pt idx="350">
                  <c:v>5.6000000000000001E-2</c:v>
                </c:pt>
                <c:pt idx="351">
                  <c:v>5.6000000000000001E-2</c:v>
                </c:pt>
                <c:pt idx="352">
                  <c:v>5.6000000000000001E-2</c:v>
                </c:pt>
                <c:pt idx="353">
                  <c:v>5.6000000000000001E-2</c:v>
                </c:pt>
                <c:pt idx="354">
                  <c:v>5.6000000000000001E-2</c:v>
                </c:pt>
                <c:pt idx="355">
                  <c:v>5.6000000000000001E-2</c:v>
                </c:pt>
                <c:pt idx="356">
                  <c:v>5.6000000000000001E-2</c:v>
                </c:pt>
                <c:pt idx="357">
                  <c:v>5.6000000000000001E-2</c:v>
                </c:pt>
                <c:pt idx="358">
                  <c:v>5.6000000000000001E-2</c:v>
                </c:pt>
                <c:pt idx="359">
                  <c:v>5.6000000000000001E-2</c:v>
                </c:pt>
                <c:pt idx="360">
                  <c:v>5.6000000000000001E-2</c:v>
                </c:pt>
                <c:pt idx="361">
                  <c:v>5.6000000000000001E-2</c:v>
                </c:pt>
                <c:pt idx="362">
                  <c:v>5.6000000000000001E-2</c:v>
                </c:pt>
                <c:pt idx="363">
                  <c:v>5.6000000000000001E-2</c:v>
                </c:pt>
                <c:pt idx="364">
                  <c:v>5.6000000000000001E-2</c:v>
                </c:pt>
                <c:pt idx="365">
                  <c:v>5.6000000000000001E-2</c:v>
                </c:pt>
                <c:pt idx="366">
                  <c:v>5.6000000000000001E-2</c:v>
                </c:pt>
                <c:pt idx="367">
                  <c:v>5.6000000000000001E-2</c:v>
                </c:pt>
                <c:pt idx="368">
                  <c:v>5.6000000000000001E-2</c:v>
                </c:pt>
                <c:pt idx="369">
                  <c:v>5.6000000000000001E-2</c:v>
                </c:pt>
                <c:pt idx="370">
                  <c:v>5.6000000000000001E-2</c:v>
                </c:pt>
                <c:pt idx="371">
                  <c:v>5.6000000000000001E-2</c:v>
                </c:pt>
                <c:pt idx="372">
                  <c:v>5.6000000000000001E-2</c:v>
                </c:pt>
                <c:pt idx="373">
                  <c:v>5.6000000000000001E-2</c:v>
                </c:pt>
                <c:pt idx="374">
                  <c:v>5.6000000000000001E-2</c:v>
                </c:pt>
                <c:pt idx="375">
                  <c:v>5.6000000000000001E-2</c:v>
                </c:pt>
                <c:pt idx="376">
                  <c:v>5.6000000000000001E-2</c:v>
                </c:pt>
                <c:pt idx="377">
                  <c:v>5.6000000000000001E-2</c:v>
                </c:pt>
                <c:pt idx="378">
                  <c:v>5.6000000000000001E-2</c:v>
                </c:pt>
                <c:pt idx="379">
                  <c:v>5.6000000000000001E-2</c:v>
                </c:pt>
                <c:pt idx="380">
                  <c:v>5.6000000000000001E-2</c:v>
                </c:pt>
                <c:pt idx="381">
                  <c:v>5.6000000000000001E-2</c:v>
                </c:pt>
                <c:pt idx="382">
                  <c:v>5.6000000000000001E-2</c:v>
                </c:pt>
                <c:pt idx="383">
                  <c:v>5.6000000000000001E-2</c:v>
                </c:pt>
                <c:pt idx="384">
                  <c:v>5.6000000000000001E-2</c:v>
                </c:pt>
                <c:pt idx="385">
                  <c:v>5.6000000000000001E-2</c:v>
                </c:pt>
                <c:pt idx="386">
                  <c:v>5.6000000000000001E-2</c:v>
                </c:pt>
                <c:pt idx="387">
                  <c:v>5.6000000000000001E-2</c:v>
                </c:pt>
                <c:pt idx="388">
                  <c:v>5.6000000000000001E-2</c:v>
                </c:pt>
                <c:pt idx="389">
                  <c:v>5.6000000000000001E-2</c:v>
                </c:pt>
                <c:pt idx="390">
                  <c:v>5.6000000000000001E-2</c:v>
                </c:pt>
                <c:pt idx="391">
                  <c:v>5.6000000000000001E-2</c:v>
                </c:pt>
                <c:pt idx="392">
                  <c:v>5.6000000000000001E-2</c:v>
                </c:pt>
                <c:pt idx="393">
                  <c:v>5.6000000000000001E-2</c:v>
                </c:pt>
                <c:pt idx="394">
                  <c:v>5.6000000000000001E-2</c:v>
                </c:pt>
                <c:pt idx="395">
                  <c:v>5.6000000000000001E-2</c:v>
                </c:pt>
                <c:pt idx="396">
                  <c:v>5.6000000000000001E-2</c:v>
                </c:pt>
                <c:pt idx="397">
                  <c:v>5.6000000000000001E-2</c:v>
                </c:pt>
                <c:pt idx="398">
                  <c:v>5.6000000000000001E-2</c:v>
                </c:pt>
                <c:pt idx="399">
                  <c:v>5.6000000000000001E-2</c:v>
                </c:pt>
                <c:pt idx="400">
                  <c:v>5.6000000000000001E-2</c:v>
                </c:pt>
                <c:pt idx="401">
                  <c:v>5.6000000000000001E-2</c:v>
                </c:pt>
                <c:pt idx="402">
                  <c:v>5.6000000000000001E-2</c:v>
                </c:pt>
                <c:pt idx="403">
                  <c:v>5.6000000000000001E-2</c:v>
                </c:pt>
                <c:pt idx="404">
                  <c:v>5.6000000000000001E-2</c:v>
                </c:pt>
                <c:pt idx="405">
                  <c:v>5.6000000000000001E-2</c:v>
                </c:pt>
                <c:pt idx="406">
                  <c:v>5.6000000000000001E-2</c:v>
                </c:pt>
                <c:pt idx="407">
                  <c:v>5.6000000000000001E-2</c:v>
                </c:pt>
                <c:pt idx="408">
                  <c:v>5.6000000000000001E-2</c:v>
                </c:pt>
                <c:pt idx="409">
                  <c:v>5.6000000000000001E-2</c:v>
                </c:pt>
                <c:pt idx="410">
                  <c:v>5.6000000000000001E-2</c:v>
                </c:pt>
                <c:pt idx="411">
                  <c:v>5.6000000000000001E-2</c:v>
                </c:pt>
                <c:pt idx="412">
                  <c:v>5.6000000000000001E-2</c:v>
                </c:pt>
                <c:pt idx="413">
                  <c:v>5.6000000000000001E-2</c:v>
                </c:pt>
                <c:pt idx="414">
                  <c:v>5.6000000000000001E-2</c:v>
                </c:pt>
                <c:pt idx="415">
                  <c:v>5.6000000000000001E-2</c:v>
                </c:pt>
                <c:pt idx="416">
                  <c:v>5.6000000000000001E-2</c:v>
                </c:pt>
                <c:pt idx="417">
                  <c:v>5.6000000000000001E-2</c:v>
                </c:pt>
                <c:pt idx="418">
                  <c:v>5.6000000000000001E-2</c:v>
                </c:pt>
                <c:pt idx="419">
                  <c:v>5.6000000000000001E-2</c:v>
                </c:pt>
                <c:pt idx="420">
                  <c:v>5.6000000000000001E-2</c:v>
                </c:pt>
                <c:pt idx="421">
                  <c:v>5.6000000000000001E-2</c:v>
                </c:pt>
                <c:pt idx="422">
                  <c:v>5.6000000000000001E-2</c:v>
                </c:pt>
                <c:pt idx="423">
                  <c:v>5.6000000000000001E-2</c:v>
                </c:pt>
                <c:pt idx="424">
                  <c:v>5.6000000000000001E-2</c:v>
                </c:pt>
                <c:pt idx="425">
                  <c:v>5.6000000000000001E-2</c:v>
                </c:pt>
                <c:pt idx="426">
                  <c:v>5.6000000000000001E-2</c:v>
                </c:pt>
                <c:pt idx="427">
                  <c:v>5.6000000000000001E-2</c:v>
                </c:pt>
                <c:pt idx="428">
                  <c:v>5.6000000000000001E-2</c:v>
                </c:pt>
                <c:pt idx="429">
                  <c:v>5.6000000000000001E-2</c:v>
                </c:pt>
                <c:pt idx="430">
                  <c:v>5.6000000000000001E-2</c:v>
                </c:pt>
                <c:pt idx="431">
                  <c:v>5.6000000000000001E-2</c:v>
                </c:pt>
                <c:pt idx="432">
                  <c:v>5.6000000000000001E-2</c:v>
                </c:pt>
                <c:pt idx="433">
                  <c:v>5.6000000000000001E-2</c:v>
                </c:pt>
                <c:pt idx="434">
                  <c:v>5.6000000000000001E-2</c:v>
                </c:pt>
                <c:pt idx="435">
                  <c:v>5.6000000000000001E-2</c:v>
                </c:pt>
                <c:pt idx="436">
                  <c:v>5.6000000000000001E-2</c:v>
                </c:pt>
                <c:pt idx="437">
                  <c:v>5.6000000000000001E-2</c:v>
                </c:pt>
                <c:pt idx="438">
                  <c:v>5.6000000000000001E-2</c:v>
                </c:pt>
                <c:pt idx="439">
                  <c:v>5.6000000000000001E-2</c:v>
                </c:pt>
                <c:pt idx="440">
                  <c:v>5.6000000000000001E-2</c:v>
                </c:pt>
                <c:pt idx="441">
                  <c:v>5.6000000000000001E-2</c:v>
                </c:pt>
                <c:pt idx="442">
                  <c:v>5.6000000000000001E-2</c:v>
                </c:pt>
                <c:pt idx="443">
                  <c:v>5.6000000000000001E-2</c:v>
                </c:pt>
                <c:pt idx="444">
                  <c:v>5.6000000000000001E-2</c:v>
                </c:pt>
                <c:pt idx="445">
                  <c:v>5.6000000000000001E-2</c:v>
                </c:pt>
                <c:pt idx="446">
                  <c:v>5.6000000000000001E-2</c:v>
                </c:pt>
                <c:pt idx="447">
                  <c:v>5.6000000000000001E-2</c:v>
                </c:pt>
                <c:pt idx="448">
                  <c:v>5.6000000000000001E-2</c:v>
                </c:pt>
                <c:pt idx="449">
                  <c:v>5.6000000000000001E-2</c:v>
                </c:pt>
                <c:pt idx="450">
                  <c:v>5.6000000000000001E-2</c:v>
                </c:pt>
                <c:pt idx="451">
                  <c:v>5.6000000000000001E-2</c:v>
                </c:pt>
                <c:pt idx="452">
                  <c:v>5.6000000000000001E-2</c:v>
                </c:pt>
                <c:pt idx="453">
                  <c:v>5.6000000000000001E-2</c:v>
                </c:pt>
                <c:pt idx="454">
                  <c:v>5.6000000000000001E-2</c:v>
                </c:pt>
                <c:pt idx="455">
                  <c:v>5.6000000000000001E-2</c:v>
                </c:pt>
                <c:pt idx="456">
                  <c:v>5.6000000000000001E-2</c:v>
                </c:pt>
                <c:pt idx="457">
                  <c:v>5.6000000000000001E-2</c:v>
                </c:pt>
                <c:pt idx="458">
                  <c:v>5.6000000000000001E-2</c:v>
                </c:pt>
                <c:pt idx="459">
                  <c:v>5.6000000000000001E-2</c:v>
                </c:pt>
                <c:pt idx="460">
                  <c:v>5.6000000000000001E-2</c:v>
                </c:pt>
                <c:pt idx="461">
                  <c:v>5.6000000000000001E-2</c:v>
                </c:pt>
                <c:pt idx="462">
                  <c:v>5.6000000000000001E-2</c:v>
                </c:pt>
                <c:pt idx="463">
                  <c:v>5.6000000000000001E-2</c:v>
                </c:pt>
                <c:pt idx="464">
                  <c:v>5.6000000000000001E-2</c:v>
                </c:pt>
                <c:pt idx="465">
                  <c:v>5.6000000000000001E-2</c:v>
                </c:pt>
                <c:pt idx="466">
                  <c:v>5.6000000000000001E-2</c:v>
                </c:pt>
                <c:pt idx="467">
                  <c:v>5.6000000000000001E-2</c:v>
                </c:pt>
                <c:pt idx="468">
                  <c:v>5.6000000000000001E-2</c:v>
                </c:pt>
                <c:pt idx="469">
                  <c:v>5.6000000000000001E-2</c:v>
                </c:pt>
                <c:pt idx="470">
                  <c:v>5.6000000000000001E-2</c:v>
                </c:pt>
                <c:pt idx="471">
                  <c:v>5.6000000000000001E-2</c:v>
                </c:pt>
                <c:pt idx="472">
                  <c:v>5.6000000000000001E-2</c:v>
                </c:pt>
                <c:pt idx="473">
                  <c:v>5.6000000000000001E-2</c:v>
                </c:pt>
                <c:pt idx="474">
                  <c:v>5.6000000000000001E-2</c:v>
                </c:pt>
                <c:pt idx="475">
                  <c:v>5.6000000000000001E-2</c:v>
                </c:pt>
                <c:pt idx="476">
                  <c:v>5.6000000000000001E-2</c:v>
                </c:pt>
                <c:pt idx="477">
                  <c:v>5.6000000000000001E-2</c:v>
                </c:pt>
                <c:pt idx="478">
                  <c:v>5.6000000000000001E-2</c:v>
                </c:pt>
                <c:pt idx="479">
                  <c:v>5.6000000000000001E-2</c:v>
                </c:pt>
                <c:pt idx="480">
                  <c:v>5.6000000000000001E-2</c:v>
                </c:pt>
                <c:pt idx="481">
                  <c:v>5.6000000000000001E-2</c:v>
                </c:pt>
                <c:pt idx="482">
                  <c:v>5.6000000000000001E-2</c:v>
                </c:pt>
                <c:pt idx="483">
                  <c:v>5.6000000000000001E-2</c:v>
                </c:pt>
                <c:pt idx="484">
                  <c:v>5.6000000000000001E-2</c:v>
                </c:pt>
                <c:pt idx="485">
                  <c:v>5.6000000000000001E-2</c:v>
                </c:pt>
                <c:pt idx="486">
                  <c:v>5.6000000000000001E-2</c:v>
                </c:pt>
                <c:pt idx="487">
                  <c:v>5.6000000000000001E-2</c:v>
                </c:pt>
                <c:pt idx="488">
                  <c:v>5.6000000000000001E-2</c:v>
                </c:pt>
                <c:pt idx="489">
                  <c:v>5.6000000000000001E-2</c:v>
                </c:pt>
                <c:pt idx="490">
                  <c:v>5.6000000000000001E-2</c:v>
                </c:pt>
                <c:pt idx="491">
                  <c:v>5.6000000000000001E-2</c:v>
                </c:pt>
                <c:pt idx="492">
                  <c:v>5.6000000000000001E-2</c:v>
                </c:pt>
                <c:pt idx="493">
                  <c:v>5.6000000000000001E-2</c:v>
                </c:pt>
                <c:pt idx="494">
                  <c:v>5.6000000000000001E-2</c:v>
                </c:pt>
                <c:pt idx="495">
                  <c:v>5.6000000000000001E-2</c:v>
                </c:pt>
                <c:pt idx="496">
                  <c:v>5.6000000000000001E-2</c:v>
                </c:pt>
                <c:pt idx="497">
                  <c:v>5.6000000000000001E-2</c:v>
                </c:pt>
                <c:pt idx="498">
                  <c:v>5.6000000000000001E-2</c:v>
                </c:pt>
                <c:pt idx="499">
                  <c:v>5.6000000000000001E-2</c:v>
                </c:pt>
                <c:pt idx="500">
                  <c:v>5.6000000000000001E-2</c:v>
                </c:pt>
                <c:pt idx="501">
                  <c:v>5.6000000000000001E-2</c:v>
                </c:pt>
                <c:pt idx="502">
                  <c:v>5.6000000000000001E-2</c:v>
                </c:pt>
                <c:pt idx="503">
                  <c:v>5.6000000000000001E-2</c:v>
                </c:pt>
                <c:pt idx="504">
                  <c:v>5.6000000000000001E-2</c:v>
                </c:pt>
                <c:pt idx="505">
                  <c:v>5.6000000000000001E-2</c:v>
                </c:pt>
                <c:pt idx="506">
                  <c:v>5.6000000000000001E-2</c:v>
                </c:pt>
                <c:pt idx="507">
                  <c:v>5.6000000000000001E-2</c:v>
                </c:pt>
                <c:pt idx="508">
                  <c:v>5.6000000000000001E-2</c:v>
                </c:pt>
                <c:pt idx="509">
                  <c:v>5.6000000000000001E-2</c:v>
                </c:pt>
                <c:pt idx="510">
                  <c:v>5.6000000000000001E-2</c:v>
                </c:pt>
                <c:pt idx="511">
                  <c:v>5.6000000000000001E-2</c:v>
                </c:pt>
                <c:pt idx="512">
                  <c:v>5.6000000000000001E-2</c:v>
                </c:pt>
                <c:pt idx="513">
                  <c:v>5.6000000000000001E-2</c:v>
                </c:pt>
                <c:pt idx="514">
                  <c:v>5.6000000000000001E-2</c:v>
                </c:pt>
                <c:pt idx="515">
                  <c:v>5.6000000000000001E-2</c:v>
                </c:pt>
                <c:pt idx="516">
                  <c:v>5.6000000000000001E-2</c:v>
                </c:pt>
                <c:pt idx="517">
                  <c:v>5.6000000000000001E-2</c:v>
                </c:pt>
                <c:pt idx="518">
                  <c:v>5.6000000000000001E-2</c:v>
                </c:pt>
                <c:pt idx="519">
                  <c:v>5.6000000000000001E-2</c:v>
                </c:pt>
                <c:pt idx="520">
                  <c:v>5.6000000000000001E-2</c:v>
                </c:pt>
                <c:pt idx="521">
                  <c:v>5.6000000000000001E-2</c:v>
                </c:pt>
                <c:pt idx="522">
                  <c:v>5.6000000000000001E-2</c:v>
                </c:pt>
                <c:pt idx="523">
                  <c:v>5.6000000000000001E-2</c:v>
                </c:pt>
                <c:pt idx="524">
                  <c:v>5.6000000000000001E-2</c:v>
                </c:pt>
                <c:pt idx="525">
                  <c:v>5.6000000000000001E-2</c:v>
                </c:pt>
                <c:pt idx="526">
                  <c:v>5.6000000000000001E-2</c:v>
                </c:pt>
                <c:pt idx="527">
                  <c:v>5.6000000000000001E-2</c:v>
                </c:pt>
                <c:pt idx="528">
                  <c:v>5.6000000000000001E-2</c:v>
                </c:pt>
                <c:pt idx="529">
                  <c:v>5.6000000000000001E-2</c:v>
                </c:pt>
                <c:pt idx="530">
                  <c:v>5.6000000000000001E-2</c:v>
                </c:pt>
                <c:pt idx="531">
                  <c:v>5.6000000000000001E-2</c:v>
                </c:pt>
                <c:pt idx="532">
                  <c:v>5.6000000000000001E-2</c:v>
                </c:pt>
                <c:pt idx="533">
                  <c:v>5.6000000000000001E-2</c:v>
                </c:pt>
                <c:pt idx="534">
                  <c:v>5.6000000000000001E-2</c:v>
                </c:pt>
                <c:pt idx="535">
                  <c:v>5.6000000000000001E-2</c:v>
                </c:pt>
                <c:pt idx="536">
                  <c:v>5.6000000000000001E-2</c:v>
                </c:pt>
                <c:pt idx="537">
                  <c:v>5.6000000000000001E-2</c:v>
                </c:pt>
                <c:pt idx="538">
                  <c:v>5.6000000000000001E-2</c:v>
                </c:pt>
                <c:pt idx="539">
                  <c:v>5.6000000000000001E-2</c:v>
                </c:pt>
                <c:pt idx="540">
                  <c:v>5.6000000000000001E-2</c:v>
                </c:pt>
                <c:pt idx="541">
                  <c:v>5.6000000000000001E-2</c:v>
                </c:pt>
                <c:pt idx="542">
                  <c:v>5.6000000000000001E-2</c:v>
                </c:pt>
                <c:pt idx="543">
                  <c:v>5.6000000000000001E-2</c:v>
                </c:pt>
                <c:pt idx="544">
                  <c:v>5.6000000000000001E-2</c:v>
                </c:pt>
                <c:pt idx="545">
                  <c:v>5.6000000000000001E-2</c:v>
                </c:pt>
                <c:pt idx="546">
                  <c:v>5.6000000000000001E-2</c:v>
                </c:pt>
                <c:pt idx="547">
                  <c:v>5.6000000000000001E-2</c:v>
                </c:pt>
                <c:pt idx="548">
                  <c:v>5.6000000000000001E-2</c:v>
                </c:pt>
                <c:pt idx="549">
                  <c:v>5.6000000000000001E-2</c:v>
                </c:pt>
                <c:pt idx="550">
                  <c:v>5.6000000000000001E-2</c:v>
                </c:pt>
                <c:pt idx="551">
                  <c:v>5.6000000000000001E-2</c:v>
                </c:pt>
                <c:pt idx="552">
                  <c:v>5.6000000000000001E-2</c:v>
                </c:pt>
                <c:pt idx="553">
                  <c:v>5.6000000000000001E-2</c:v>
                </c:pt>
                <c:pt idx="554">
                  <c:v>5.6000000000000001E-2</c:v>
                </c:pt>
                <c:pt idx="555">
                  <c:v>5.6000000000000001E-2</c:v>
                </c:pt>
                <c:pt idx="556">
                  <c:v>5.6000000000000001E-2</c:v>
                </c:pt>
                <c:pt idx="557">
                  <c:v>5.6000000000000001E-2</c:v>
                </c:pt>
                <c:pt idx="558">
                  <c:v>5.6000000000000001E-2</c:v>
                </c:pt>
                <c:pt idx="559">
                  <c:v>5.6000000000000001E-2</c:v>
                </c:pt>
                <c:pt idx="560">
                  <c:v>5.6000000000000001E-2</c:v>
                </c:pt>
                <c:pt idx="561">
                  <c:v>5.6000000000000001E-2</c:v>
                </c:pt>
                <c:pt idx="562">
                  <c:v>5.6000000000000001E-2</c:v>
                </c:pt>
                <c:pt idx="563">
                  <c:v>5.6000000000000001E-2</c:v>
                </c:pt>
                <c:pt idx="564">
                  <c:v>5.6000000000000001E-2</c:v>
                </c:pt>
                <c:pt idx="565">
                  <c:v>5.6000000000000001E-2</c:v>
                </c:pt>
                <c:pt idx="566">
                  <c:v>5.6000000000000001E-2</c:v>
                </c:pt>
                <c:pt idx="567">
                  <c:v>5.6000000000000001E-2</c:v>
                </c:pt>
                <c:pt idx="568">
                  <c:v>5.6000000000000001E-2</c:v>
                </c:pt>
                <c:pt idx="569">
                  <c:v>5.6000000000000001E-2</c:v>
                </c:pt>
                <c:pt idx="570">
                  <c:v>5.6000000000000001E-2</c:v>
                </c:pt>
                <c:pt idx="571">
                  <c:v>5.6000000000000001E-2</c:v>
                </c:pt>
                <c:pt idx="572">
                  <c:v>5.6000000000000001E-2</c:v>
                </c:pt>
                <c:pt idx="573">
                  <c:v>5.6000000000000001E-2</c:v>
                </c:pt>
                <c:pt idx="574">
                  <c:v>5.6000000000000001E-2</c:v>
                </c:pt>
                <c:pt idx="575">
                  <c:v>5.6000000000000001E-2</c:v>
                </c:pt>
                <c:pt idx="576">
                  <c:v>5.6000000000000001E-2</c:v>
                </c:pt>
                <c:pt idx="577">
                  <c:v>5.6000000000000001E-2</c:v>
                </c:pt>
                <c:pt idx="578">
                  <c:v>5.6000000000000001E-2</c:v>
                </c:pt>
                <c:pt idx="579">
                  <c:v>5.6000000000000001E-2</c:v>
                </c:pt>
                <c:pt idx="580">
                  <c:v>5.6000000000000001E-2</c:v>
                </c:pt>
                <c:pt idx="581">
                  <c:v>5.6000000000000001E-2</c:v>
                </c:pt>
                <c:pt idx="582">
                  <c:v>5.6000000000000001E-2</c:v>
                </c:pt>
                <c:pt idx="583">
                  <c:v>5.6000000000000001E-2</c:v>
                </c:pt>
                <c:pt idx="584">
                  <c:v>5.6000000000000001E-2</c:v>
                </c:pt>
                <c:pt idx="585">
                  <c:v>5.6000000000000001E-2</c:v>
                </c:pt>
                <c:pt idx="586">
                  <c:v>5.6000000000000001E-2</c:v>
                </c:pt>
                <c:pt idx="587">
                  <c:v>5.6000000000000001E-2</c:v>
                </c:pt>
                <c:pt idx="588">
                  <c:v>5.6000000000000001E-2</c:v>
                </c:pt>
                <c:pt idx="589">
                  <c:v>5.6000000000000001E-2</c:v>
                </c:pt>
                <c:pt idx="590">
                  <c:v>5.6000000000000001E-2</c:v>
                </c:pt>
                <c:pt idx="591">
                  <c:v>5.6000000000000001E-2</c:v>
                </c:pt>
                <c:pt idx="592">
                  <c:v>5.6000000000000001E-2</c:v>
                </c:pt>
                <c:pt idx="593">
                  <c:v>5.6000000000000001E-2</c:v>
                </c:pt>
                <c:pt idx="594">
                  <c:v>5.6000000000000001E-2</c:v>
                </c:pt>
                <c:pt idx="595">
                  <c:v>5.6000000000000001E-2</c:v>
                </c:pt>
                <c:pt idx="596">
                  <c:v>5.6000000000000001E-2</c:v>
                </c:pt>
                <c:pt idx="597">
                  <c:v>5.6000000000000001E-2</c:v>
                </c:pt>
                <c:pt idx="598">
                  <c:v>5.6000000000000001E-2</c:v>
                </c:pt>
                <c:pt idx="599">
                  <c:v>5.6000000000000001E-2</c:v>
                </c:pt>
                <c:pt idx="600">
                  <c:v>5.6000000000000001E-2</c:v>
                </c:pt>
                <c:pt idx="601">
                  <c:v>5.6000000000000001E-2</c:v>
                </c:pt>
                <c:pt idx="602">
                  <c:v>5.6000000000000001E-2</c:v>
                </c:pt>
                <c:pt idx="603">
                  <c:v>5.6000000000000001E-2</c:v>
                </c:pt>
                <c:pt idx="604">
                  <c:v>5.6000000000000001E-2</c:v>
                </c:pt>
                <c:pt idx="605">
                  <c:v>5.6000000000000001E-2</c:v>
                </c:pt>
                <c:pt idx="606">
                  <c:v>5.6000000000000001E-2</c:v>
                </c:pt>
                <c:pt idx="607">
                  <c:v>5.6000000000000001E-2</c:v>
                </c:pt>
                <c:pt idx="608">
                  <c:v>5.6000000000000001E-2</c:v>
                </c:pt>
                <c:pt idx="609">
                  <c:v>5.6000000000000001E-2</c:v>
                </c:pt>
                <c:pt idx="610">
                  <c:v>5.6000000000000001E-2</c:v>
                </c:pt>
                <c:pt idx="611">
                  <c:v>5.6000000000000001E-2</c:v>
                </c:pt>
                <c:pt idx="612">
                  <c:v>5.6000000000000001E-2</c:v>
                </c:pt>
                <c:pt idx="613">
                  <c:v>5.6000000000000001E-2</c:v>
                </c:pt>
                <c:pt idx="614">
                  <c:v>5.6000000000000001E-2</c:v>
                </c:pt>
                <c:pt idx="615">
                  <c:v>5.6000000000000001E-2</c:v>
                </c:pt>
                <c:pt idx="616">
                  <c:v>5.6000000000000001E-2</c:v>
                </c:pt>
                <c:pt idx="617">
                  <c:v>5.6000000000000001E-2</c:v>
                </c:pt>
                <c:pt idx="618">
                  <c:v>5.6000000000000001E-2</c:v>
                </c:pt>
                <c:pt idx="619">
                  <c:v>5.6000000000000001E-2</c:v>
                </c:pt>
                <c:pt idx="620">
                  <c:v>5.6000000000000001E-2</c:v>
                </c:pt>
                <c:pt idx="621">
                  <c:v>5.6000000000000001E-2</c:v>
                </c:pt>
                <c:pt idx="622">
                  <c:v>5.6000000000000001E-2</c:v>
                </c:pt>
                <c:pt idx="623">
                  <c:v>5.6000000000000001E-2</c:v>
                </c:pt>
                <c:pt idx="624">
                  <c:v>5.6000000000000001E-2</c:v>
                </c:pt>
                <c:pt idx="625">
                  <c:v>5.6000000000000001E-2</c:v>
                </c:pt>
                <c:pt idx="626">
                  <c:v>5.6000000000000001E-2</c:v>
                </c:pt>
                <c:pt idx="627">
                  <c:v>5.6000000000000001E-2</c:v>
                </c:pt>
                <c:pt idx="628">
                  <c:v>5.6000000000000001E-2</c:v>
                </c:pt>
                <c:pt idx="629">
                  <c:v>5.6000000000000001E-2</c:v>
                </c:pt>
                <c:pt idx="630">
                  <c:v>5.6000000000000001E-2</c:v>
                </c:pt>
                <c:pt idx="631">
                  <c:v>5.6000000000000001E-2</c:v>
                </c:pt>
                <c:pt idx="632">
                  <c:v>5.6000000000000001E-2</c:v>
                </c:pt>
                <c:pt idx="633">
                  <c:v>5.6000000000000001E-2</c:v>
                </c:pt>
                <c:pt idx="634">
                  <c:v>5.6000000000000001E-2</c:v>
                </c:pt>
                <c:pt idx="635">
                  <c:v>5.6000000000000001E-2</c:v>
                </c:pt>
                <c:pt idx="636">
                  <c:v>5.6000000000000001E-2</c:v>
                </c:pt>
                <c:pt idx="637">
                  <c:v>5.6000000000000001E-2</c:v>
                </c:pt>
                <c:pt idx="638">
                  <c:v>5.6000000000000001E-2</c:v>
                </c:pt>
                <c:pt idx="639">
                  <c:v>5.6000000000000001E-2</c:v>
                </c:pt>
                <c:pt idx="640">
                  <c:v>5.6000000000000001E-2</c:v>
                </c:pt>
                <c:pt idx="641">
                  <c:v>5.6000000000000001E-2</c:v>
                </c:pt>
                <c:pt idx="642">
                  <c:v>5.6000000000000001E-2</c:v>
                </c:pt>
                <c:pt idx="643">
                  <c:v>5.6000000000000001E-2</c:v>
                </c:pt>
                <c:pt idx="644">
                  <c:v>5.6000000000000001E-2</c:v>
                </c:pt>
                <c:pt idx="645">
                  <c:v>5.6000000000000001E-2</c:v>
                </c:pt>
                <c:pt idx="646">
                  <c:v>5.6000000000000001E-2</c:v>
                </c:pt>
                <c:pt idx="647">
                  <c:v>5.6000000000000001E-2</c:v>
                </c:pt>
                <c:pt idx="648">
                  <c:v>5.6000000000000001E-2</c:v>
                </c:pt>
                <c:pt idx="649">
                  <c:v>5.6000000000000001E-2</c:v>
                </c:pt>
                <c:pt idx="650">
                  <c:v>5.6000000000000001E-2</c:v>
                </c:pt>
                <c:pt idx="651">
                  <c:v>5.6000000000000001E-2</c:v>
                </c:pt>
                <c:pt idx="652">
                  <c:v>5.6000000000000001E-2</c:v>
                </c:pt>
                <c:pt idx="653">
                  <c:v>5.6000000000000001E-2</c:v>
                </c:pt>
                <c:pt idx="654">
                  <c:v>5.6000000000000001E-2</c:v>
                </c:pt>
                <c:pt idx="655">
                  <c:v>5.6000000000000001E-2</c:v>
                </c:pt>
                <c:pt idx="656">
                  <c:v>5.6000000000000001E-2</c:v>
                </c:pt>
                <c:pt idx="657">
                  <c:v>5.6000000000000001E-2</c:v>
                </c:pt>
                <c:pt idx="658">
                  <c:v>5.6000000000000001E-2</c:v>
                </c:pt>
                <c:pt idx="659">
                  <c:v>5.6000000000000001E-2</c:v>
                </c:pt>
                <c:pt idx="660">
                  <c:v>5.6000000000000001E-2</c:v>
                </c:pt>
                <c:pt idx="661">
                  <c:v>5.6000000000000001E-2</c:v>
                </c:pt>
                <c:pt idx="662">
                  <c:v>5.6000000000000001E-2</c:v>
                </c:pt>
                <c:pt idx="663">
                  <c:v>5.6000000000000001E-2</c:v>
                </c:pt>
                <c:pt idx="664">
                  <c:v>5.6000000000000001E-2</c:v>
                </c:pt>
                <c:pt idx="665">
                  <c:v>5.6000000000000001E-2</c:v>
                </c:pt>
                <c:pt idx="666">
                  <c:v>5.6000000000000001E-2</c:v>
                </c:pt>
                <c:pt idx="667">
                  <c:v>5.6000000000000001E-2</c:v>
                </c:pt>
                <c:pt idx="668">
                  <c:v>5.6000000000000001E-2</c:v>
                </c:pt>
                <c:pt idx="669">
                  <c:v>5.6000000000000001E-2</c:v>
                </c:pt>
                <c:pt idx="670">
                  <c:v>5.6000000000000001E-2</c:v>
                </c:pt>
                <c:pt idx="671">
                  <c:v>5.6000000000000001E-2</c:v>
                </c:pt>
                <c:pt idx="672">
                  <c:v>5.6000000000000001E-2</c:v>
                </c:pt>
                <c:pt idx="673">
                  <c:v>5.6000000000000001E-2</c:v>
                </c:pt>
                <c:pt idx="674">
                  <c:v>5.6000000000000001E-2</c:v>
                </c:pt>
                <c:pt idx="675">
                  <c:v>5.6000000000000001E-2</c:v>
                </c:pt>
                <c:pt idx="676">
                  <c:v>5.6000000000000001E-2</c:v>
                </c:pt>
                <c:pt idx="677">
                  <c:v>5.6000000000000001E-2</c:v>
                </c:pt>
                <c:pt idx="678">
                  <c:v>5.6000000000000001E-2</c:v>
                </c:pt>
                <c:pt idx="679">
                  <c:v>5.6000000000000001E-2</c:v>
                </c:pt>
                <c:pt idx="680">
                  <c:v>5.6000000000000001E-2</c:v>
                </c:pt>
                <c:pt idx="681">
                  <c:v>5.6000000000000001E-2</c:v>
                </c:pt>
                <c:pt idx="682">
                  <c:v>5.6000000000000001E-2</c:v>
                </c:pt>
                <c:pt idx="683">
                  <c:v>5.6000000000000001E-2</c:v>
                </c:pt>
                <c:pt idx="684">
                  <c:v>5.6000000000000001E-2</c:v>
                </c:pt>
                <c:pt idx="685">
                  <c:v>5.6000000000000001E-2</c:v>
                </c:pt>
                <c:pt idx="686">
                  <c:v>5.6000000000000001E-2</c:v>
                </c:pt>
                <c:pt idx="687">
                  <c:v>5.6000000000000001E-2</c:v>
                </c:pt>
                <c:pt idx="688">
                  <c:v>5.6000000000000001E-2</c:v>
                </c:pt>
                <c:pt idx="689">
                  <c:v>5.6000000000000001E-2</c:v>
                </c:pt>
                <c:pt idx="690">
                  <c:v>5.6000000000000001E-2</c:v>
                </c:pt>
                <c:pt idx="691">
                  <c:v>5.6000000000000001E-2</c:v>
                </c:pt>
                <c:pt idx="692">
                  <c:v>5.6000000000000001E-2</c:v>
                </c:pt>
                <c:pt idx="693">
                  <c:v>5.6000000000000001E-2</c:v>
                </c:pt>
                <c:pt idx="694">
                  <c:v>5.6000000000000001E-2</c:v>
                </c:pt>
                <c:pt idx="695">
                  <c:v>5.6000000000000001E-2</c:v>
                </c:pt>
                <c:pt idx="696">
                  <c:v>5.6000000000000001E-2</c:v>
                </c:pt>
                <c:pt idx="697">
                  <c:v>5.6000000000000001E-2</c:v>
                </c:pt>
                <c:pt idx="698">
                  <c:v>5.6000000000000001E-2</c:v>
                </c:pt>
                <c:pt idx="699">
                  <c:v>5.6000000000000001E-2</c:v>
                </c:pt>
                <c:pt idx="700">
                  <c:v>5.6000000000000001E-2</c:v>
                </c:pt>
                <c:pt idx="701">
                  <c:v>5.6000000000000001E-2</c:v>
                </c:pt>
                <c:pt idx="702">
                  <c:v>5.6000000000000001E-2</c:v>
                </c:pt>
                <c:pt idx="703">
                  <c:v>5.6000000000000001E-2</c:v>
                </c:pt>
                <c:pt idx="704">
                  <c:v>5.6000000000000001E-2</c:v>
                </c:pt>
                <c:pt idx="705">
                  <c:v>5.6000000000000001E-2</c:v>
                </c:pt>
                <c:pt idx="706">
                  <c:v>5.6000000000000001E-2</c:v>
                </c:pt>
                <c:pt idx="707">
                  <c:v>5.6000000000000001E-2</c:v>
                </c:pt>
                <c:pt idx="708">
                  <c:v>5.6000000000000001E-2</c:v>
                </c:pt>
                <c:pt idx="709">
                  <c:v>5.6000000000000001E-2</c:v>
                </c:pt>
                <c:pt idx="710">
                  <c:v>5.6000000000000001E-2</c:v>
                </c:pt>
                <c:pt idx="711">
                  <c:v>5.6000000000000001E-2</c:v>
                </c:pt>
                <c:pt idx="712">
                  <c:v>5.6000000000000001E-2</c:v>
                </c:pt>
                <c:pt idx="713">
                  <c:v>5.6000000000000001E-2</c:v>
                </c:pt>
                <c:pt idx="714">
                  <c:v>5.6000000000000001E-2</c:v>
                </c:pt>
                <c:pt idx="715">
                  <c:v>5.6000000000000001E-2</c:v>
                </c:pt>
                <c:pt idx="716">
                  <c:v>5.6000000000000001E-2</c:v>
                </c:pt>
                <c:pt idx="717">
                  <c:v>5.6000000000000001E-2</c:v>
                </c:pt>
                <c:pt idx="718">
                  <c:v>5.6000000000000001E-2</c:v>
                </c:pt>
                <c:pt idx="719">
                  <c:v>5.6000000000000001E-2</c:v>
                </c:pt>
                <c:pt idx="720">
                  <c:v>5.6000000000000001E-2</c:v>
                </c:pt>
                <c:pt idx="721">
                  <c:v>5.6000000000000001E-2</c:v>
                </c:pt>
                <c:pt idx="722">
                  <c:v>5.6000000000000001E-2</c:v>
                </c:pt>
                <c:pt idx="723">
                  <c:v>5.6000000000000001E-2</c:v>
                </c:pt>
                <c:pt idx="724">
                  <c:v>5.6000000000000001E-2</c:v>
                </c:pt>
                <c:pt idx="725">
                  <c:v>5.6000000000000001E-2</c:v>
                </c:pt>
                <c:pt idx="726">
                  <c:v>5.6000000000000001E-2</c:v>
                </c:pt>
                <c:pt idx="727">
                  <c:v>5.6000000000000001E-2</c:v>
                </c:pt>
                <c:pt idx="728">
                  <c:v>5.6000000000000001E-2</c:v>
                </c:pt>
                <c:pt idx="729">
                  <c:v>5.6000000000000001E-2</c:v>
                </c:pt>
                <c:pt idx="730">
                  <c:v>5.6000000000000001E-2</c:v>
                </c:pt>
                <c:pt idx="731">
                  <c:v>5.6000000000000001E-2</c:v>
                </c:pt>
                <c:pt idx="732">
                  <c:v>5.6000000000000001E-2</c:v>
                </c:pt>
                <c:pt idx="733">
                  <c:v>5.6000000000000001E-2</c:v>
                </c:pt>
                <c:pt idx="734">
                  <c:v>5.6000000000000001E-2</c:v>
                </c:pt>
                <c:pt idx="735">
                  <c:v>5.6000000000000001E-2</c:v>
                </c:pt>
                <c:pt idx="736">
                  <c:v>5.6000000000000001E-2</c:v>
                </c:pt>
                <c:pt idx="737">
                  <c:v>5.6000000000000001E-2</c:v>
                </c:pt>
                <c:pt idx="738">
                  <c:v>5.6000000000000001E-2</c:v>
                </c:pt>
                <c:pt idx="739">
                  <c:v>5.6000000000000001E-2</c:v>
                </c:pt>
                <c:pt idx="740">
                  <c:v>5.6000000000000001E-2</c:v>
                </c:pt>
                <c:pt idx="741">
                  <c:v>5.6000000000000001E-2</c:v>
                </c:pt>
                <c:pt idx="742">
                  <c:v>5.6000000000000001E-2</c:v>
                </c:pt>
                <c:pt idx="743">
                  <c:v>5.6000000000000001E-2</c:v>
                </c:pt>
                <c:pt idx="744">
                  <c:v>5.6000000000000001E-2</c:v>
                </c:pt>
                <c:pt idx="745">
                  <c:v>5.6000000000000001E-2</c:v>
                </c:pt>
                <c:pt idx="746">
                  <c:v>5.6000000000000001E-2</c:v>
                </c:pt>
                <c:pt idx="747">
                  <c:v>5.6000000000000001E-2</c:v>
                </c:pt>
                <c:pt idx="748">
                  <c:v>5.6000000000000001E-2</c:v>
                </c:pt>
                <c:pt idx="749">
                  <c:v>5.6000000000000001E-2</c:v>
                </c:pt>
                <c:pt idx="750">
                  <c:v>5.6000000000000001E-2</c:v>
                </c:pt>
                <c:pt idx="751">
                  <c:v>5.6000000000000001E-2</c:v>
                </c:pt>
                <c:pt idx="752">
                  <c:v>5.6000000000000001E-2</c:v>
                </c:pt>
                <c:pt idx="753">
                  <c:v>5.6000000000000001E-2</c:v>
                </c:pt>
                <c:pt idx="754">
                  <c:v>5.6000000000000001E-2</c:v>
                </c:pt>
                <c:pt idx="755">
                  <c:v>5.6000000000000001E-2</c:v>
                </c:pt>
                <c:pt idx="756">
                  <c:v>5.6000000000000001E-2</c:v>
                </c:pt>
                <c:pt idx="757">
                  <c:v>5.6000000000000001E-2</c:v>
                </c:pt>
                <c:pt idx="758">
                  <c:v>5.6000000000000001E-2</c:v>
                </c:pt>
                <c:pt idx="759">
                  <c:v>5.6000000000000001E-2</c:v>
                </c:pt>
                <c:pt idx="760">
                  <c:v>5.6000000000000001E-2</c:v>
                </c:pt>
                <c:pt idx="761">
                  <c:v>5.6000000000000001E-2</c:v>
                </c:pt>
                <c:pt idx="762">
                  <c:v>5.6000000000000001E-2</c:v>
                </c:pt>
                <c:pt idx="763">
                  <c:v>5.6000000000000001E-2</c:v>
                </c:pt>
                <c:pt idx="764">
                  <c:v>5.6000000000000001E-2</c:v>
                </c:pt>
                <c:pt idx="765">
                  <c:v>5.6000000000000001E-2</c:v>
                </c:pt>
                <c:pt idx="766">
                  <c:v>5.6000000000000001E-2</c:v>
                </c:pt>
                <c:pt idx="767">
                  <c:v>5.6000000000000001E-2</c:v>
                </c:pt>
                <c:pt idx="768">
                  <c:v>5.6000000000000001E-2</c:v>
                </c:pt>
                <c:pt idx="769">
                  <c:v>5.6000000000000001E-2</c:v>
                </c:pt>
                <c:pt idx="770">
                  <c:v>5.6000000000000001E-2</c:v>
                </c:pt>
                <c:pt idx="771">
                  <c:v>5.6000000000000001E-2</c:v>
                </c:pt>
                <c:pt idx="772">
                  <c:v>5.6000000000000001E-2</c:v>
                </c:pt>
                <c:pt idx="773">
                  <c:v>5.6000000000000001E-2</c:v>
                </c:pt>
                <c:pt idx="774">
                  <c:v>5.6000000000000001E-2</c:v>
                </c:pt>
                <c:pt idx="775">
                  <c:v>5.6000000000000001E-2</c:v>
                </c:pt>
                <c:pt idx="776">
                  <c:v>5.6000000000000001E-2</c:v>
                </c:pt>
                <c:pt idx="777">
                  <c:v>5.6000000000000001E-2</c:v>
                </c:pt>
                <c:pt idx="778">
                  <c:v>5.6000000000000001E-2</c:v>
                </c:pt>
                <c:pt idx="779">
                  <c:v>5.6000000000000001E-2</c:v>
                </c:pt>
                <c:pt idx="780">
                  <c:v>5.6000000000000001E-2</c:v>
                </c:pt>
                <c:pt idx="781">
                  <c:v>5.6000000000000001E-2</c:v>
                </c:pt>
                <c:pt idx="782">
                  <c:v>5.6000000000000001E-2</c:v>
                </c:pt>
                <c:pt idx="783">
                  <c:v>5.6000000000000001E-2</c:v>
                </c:pt>
                <c:pt idx="784">
                  <c:v>5.6000000000000001E-2</c:v>
                </c:pt>
                <c:pt idx="785">
                  <c:v>5.6000000000000001E-2</c:v>
                </c:pt>
                <c:pt idx="786">
                  <c:v>5.6000000000000001E-2</c:v>
                </c:pt>
                <c:pt idx="787">
                  <c:v>5.6000000000000001E-2</c:v>
                </c:pt>
                <c:pt idx="788">
                  <c:v>5.6000000000000001E-2</c:v>
                </c:pt>
                <c:pt idx="789">
                  <c:v>5.6000000000000001E-2</c:v>
                </c:pt>
                <c:pt idx="790">
                  <c:v>5.6000000000000001E-2</c:v>
                </c:pt>
                <c:pt idx="791">
                  <c:v>5.6000000000000001E-2</c:v>
                </c:pt>
                <c:pt idx="792">
                  <c:v>5.6000000000000001E-2</c:v>
                </c:pt>
                <c:pt idx="793">
                  <c:v>5.6000000000000001E-2</c:v>
                </c:pt>
                <c:pt idx="794">
                  <c:v>5.6000000000000001E-2</c:v>
                </c:pt>
                <c:pt idx="795">
                  <c:v>5.6000000000000001E-2</c:v>
                </c:pt>
                <c:pt idx="796">
                  <c:v>5.6000000000000001E-2</c:v>
                </c:pt>
                <c:pt idx="797">
                  <c:v>5.6000000000000001E-2</c:v>
                </c:pt>
                <c:pt idx="798">
                  <c:v>5.6000000000000001E-2</c:v>
                </c:pt>
                <c:pt idx="799">
                  <c:v>5.6000000000000001E-2</c:v>
                </c:pt>
                <c:pt idx="800">
                  <c:v>5.6000000000000001E-2</c:v>
                </c:pt>
                <c:pt idx="801">
                  <c:v>5.6000000000000001E-2</c:v>
                </c:pt>
                <c:pt idx="802">
                  <c:v>5.6000000000000001E-2</c:v>
                </c:pt>
                <c:pt idx="803">
                  <c:v>5.6000000000000001E-2</c:v>
                </c:pt>
                <c:pt idx="804">
                  <c:v>5.6000000000000001E-2</c:v>
                </c:pt>
                <c:pt idx="805">
                  <c:v>5.6000000000000001E-2</c:v>
                </c:pt>
                <c:pt idx="806">
                  <c:v>5.6000000000000001E-2</c:v>
                </c:pt>
                <c:pt idx="807">
                  <c:v>5.6000000000000001E-2</c:v>
                </c:pt>
                <c:pt idx="808">
                  <c:v>5.6000000000000001E-2</c:v>
                </c:pt>
                <c:pt idx="809">
                  <c:v>5.6000000000000001E-2</c:v>
                </c:pt>
                <c:pt idx="810">
                  <c:v>5.6000000000000001E-2</c:v>
                </c:pt>
                <c:pt idx="811">
                  <c:v>5.6000000000000001E-2</c:v>
                </c:pt>
                <c:pt idx="812">
                  <c:v>5.6000000000000001E-2</c:v>
                </c:pt>
                <c:pt idx="813">
                  <c:v>5.6000000000000001E-2</c:v>
                </c:pt>
                <c:pt idx="814">
                  <c:v>5.6000000000000001E-2</c:v>
                </c:pt>
                <c:pt idx="815">
                  <c:v>5.6000000000000001E-2</c:v>
                </c:pt>
                <c:pt idx="816">
                  <c:v>5.6000000000000001E-2</c:v>
                </c:pt>
                <c:pt idx="817">
                  <c:v>5.6000000000000001E-2</c:v>
                </c:pt>
                <c:pt idx="818">
                  <c:v>5.6000000000000001E-2</c:v>
                </c:pt>
                <c:pt idx="819">
                  <c:v>5.6000000000000001E-2</c:v>
                </c:pt>
                <c:pt idx="820">
                  <c:v>5.6000000000000001E-2</c:v>
                </c:pt>
                <c:pt idx="821">
                  <c:v>5.6000000000000001E-2</c:v>
                </c:pt>
                <c:pt idx="822">
                  <c:v>5.6000000000000001E-2</c:v>
                </c:pt>
                <c:pt idx="823">
                  <c:v>5.6000000000000001E-2</c:v>
                </c:pt>
                <c:pt idx="824">
                  <c:v>5.6000000000000001E-2</c:v>
                </c:pt>
                <c:pt idx="825">
                  <c:v>5.6000000000000001E-2</c:v>
                </c:pt>
                <c:pt idx="826">
                  <c:v>5.6000000000000001E-2</c:v>
                </c:pt>
                <c:pt idx="827">
                  <c:v>5.6000000000000001E-2</c:v>
                </c:pt>
                <c:pt idx="828">
                  <c:v>5.6000000000000001E-2</c:v>
                </c:pt>
                <c:pt idx="829">
                  <c:v>5.6000000000000001E-2</c:v>
                </c:pt>
                <c:pt idx="830">
                  <c:v>5.6000000000000001E-2</c:v>
                </c:pt>
                <c:pt idx="831">
                  <c:v>5.6000000000000001E-2</c:v>
                </c:pt>
                <c:pt idx="832">
                  <c:v>5.6000000000000001E-2</c:v>
                </c:pt>
                <c:pt idx="833">
                  <c:v>5.6000000000000001E-2</c:v>
                </c:pt>
                <c:pt idx="834">
                  <c:v>5.6000000000000001E-2</c:v>
                </c:pt>
                <c:pt idx="835">
                  <c:v>5.6000000000000001E-2</c:v>
                </c:pt>
                <c:pt idx="836">
                  <c:v>5.6000000000000001E-2</c:v>
                </c:pt>
                <c:pt idx="837">
                  <c:v>5.6000000000000001E-2</c:v>
                </c:pt>
                <c:pt idx="838">
                  <c:v>5.6000000000000001E-2</c:v>
                </c:pt>
                <c:pt idx="839">
                  <c:v>5.6000000000000001E-2</c:v>
                </c:pt>
                <c:pt idx="840">
                  <c:v>5.6000000000000001E-2</c:v>
                </c:pt>
                <c:pt idx="841">
                  <c:v>5.6000000000000001E-2</c:v>
                </c:pt>
                <c:pt idx="842">
                  <c:v>5.6000000000000001E-2</c:v>
                </c:pt>
                <c:pt idx="843">
                  <c:v>5.6000000000000001E-2</c:v>
                </c:pt>
                <c:pt idx="844">
                  <c:v>5.6000000000000001E-2</c:v>
                </c:pt>
                <c:pt idx="845">
                  <c:v>5.6000000000000001E-2</c:v>
                </c:pt>
                <c:pt idx="846">
                  <c:v>5.6000000000000001E-2</c:v>
                </c:pt>
                <c:pt idx="847">
                  <c:v>5.6000000000000001E-2</c:v>
                </c:pt>
                <c:pt idx="848">
                  <c:v>5.6000000000000001E-2</c:v>
                </c:pt>
                <c:pt idx="849">
                  <c:v>5.6000000000000001E-2</c:v>
                </c:pt>
                <c:pt idx="850">
                  <c:v>5.6000000000000001E-2</c:v>
                </c:pt>
                <c:pt idx="851">
                  <c:v>5.6000000000000001E-2</c:v>
                </c:pt>
                <c:pt idx="852">
                  <c:v>5.6000000000000001E-2</c:v>
                </c:pt>
                <c:pt idx="853">
                  <c:v>5.6000000000000001E-2</c:v>
                </c:pt>
                <c:pt idx="854">
                  <c:v>5.6000000000000001E-2</c:v>
                </c:pt>
                <c:pt idx="855">
                  <c:v>5.6000000000000001E-2</c:v>
                </c:pt>
                <c:pt idx="856">
                  <c:v>5.6000000000000001E-2</c:v>
                </c:pt>
                <c:pt idx="857">
                  <c:v>5.6000000000000001E-2</c:v>
                </c:pt>
                <c:pt idx="858">
                  <c:v>5.6000000000000001E-2</c:v>
                </c:pt>
                <c:pt idx="859">
                  <c:v>5.6000000000000001E-2</c:v>
                </c:pt>
                <c:pt idx="860">
                  <c:v>5.6000000000000001E-2</c:v>
                </c:pt>
                <c:pt idx="861">
                  <c:v>5.6000000000000001E-2</c:v>
                </c:pt>
                <c:pt idx="862">
                  <c:v>5.6000000000000001E-2</c:v>
                </c:pt>
                <c:pt idx="863">
                  <c:v>5.6000000000000001E-2</c:v>
                </c:pt>
                <c:pt idx="864">
                  <c:v>5.6000000000000001E-2</c:v>
                </c:pt>
                <c:pt idx="865">
                  <c:v>5.6000000000000001E-2</c:v>
                </c:pt>
                <c:pt idx="866">
                  <c:v>5.6000000000000001E-2</c:v>
                </c:pt>
                <c:pt idx="867">
                  <c:v>5.6000000000000001E-2</c:v>
                </c:pt>
                <c:pt idx="868">
                  <c:v>5.6000000000000001E-2</c:v>
                </c:pt>
                <c:pt idx="869">
                  <c:v>5.6000000000000001E-2</c:v>
                </c:pt>
                <c:pt idx="870">
                  <c:v>5.6000000000000001E-2</c:v>
                </c:pt>
                <c:pt idx="871">
                  <c:v>5.6000000000000001E-2</c:v>
                </c:pt>
                <c:pt idx="872">
                  <c:v>5.6000000000000001E-2</c:v>
                </c:pt>
                <c:pt idx="873">
                  <c:v>5.6000000000000001E-2</c:v>
                </c:pt>
                <c:pt idx="874">
                  <c:v>5.6000000000000001E-2</c:v>
                </c:pt>
                <c:pt idx="875">
                  <c:v>5.6000000000000001E-2</c:v>
                </c:pt>
                <c:pt idx="876">
                  <c:v>5.6000000000000001E-2</c:v>
                </c:pt>
                <c:pt idx="877">
                  <c:v>5.6000000000000001E-2</c:v>
                </c:pt>
                <c:pt idx="878">
                  <c:v>5.6000000000000001E-2</c:v>
                </c:pt>
                <c:pt idx="879">
                  <c:v>5.6000000000000001E-2</c:v>
                </c:pt>
                <c:pt idx="880">
                  <c:v>5.6000000000000001E-2</c:v>
                </c:pt>
                <c:pt idx="881">
                  <c:v>5.6000000000000001E-2</c:v>
                </c:pt>
                <c:pt idx="882">
                  <c:v>5.6000000000000001E-2</c:v>
                </c:pt>
                <c:pt idx="883">
                  <c:v>5.6000000000000001E-2</c:v>
                </c:pt>
                <c:pt idx="884">
                  <c:v>5.6000000000000001E-2</c:v>
                </c:pt>
                <c:pt idx="885">
                  <c:v>5.6000000000000001E-2</c:v>
                </c:pt>
                <c:pt idx="886">
                  <c:v>5.6000000000000001E-2</c:v>
                </c:pt>
                <c:pt idx="887">
                  <c:v>5.6000000000000001E-2</c:v>
                </c:pt>
                <c:pt idx="888">
                  <c:v>5.6000000000000001E-2</c:v>
                </c:pt>
                <c:pt idx="889">
                  <c:v>5.6000000000000001E-2</c:v>
                </c:pt>
                <c:pt idx="890">
                  <c:v>5.6000000000000001E-2</c:v>
                </c:pt>
                <c:pt idx="891">
                  <c:v>5.6000000000000001E-2</c:v>
                </c:pt>
                <c:pt idx="892">
                  <c:v>5.6000000000000001E-2</c:v>
                </c:pt>
                <c:pt idx="893">
                  <c:v>5.6000000000000001E-2</c:v>
                </c:pt>
                <c:pt idx="894">
                  <c:v>5.6000000000000001E-2</c:v>
                </c:pt>
                <c:pt idx="895">
                  <c:v>5.6000000000000001E-2</c:v>
                </c:pt>
                <c:pt idx="896">
                  <c:v>5.6000000000000001E-2</c:v>
                </c:pt>
                <c:pt idx="897">
                  <c:v>5.6000000000000001E-2</c:v>
                </c:pt>
                <c:pt idx="898">
                  <c:v>5.6000000000000001E-2</c:v>
                </c:pt>
                <c:pt idx="899">
                  <c:v>5.6000000000000001E-2</c:v>
                </c:pt>
                <c:pt idx="900">
                  <c:v>5.6000000000000001E-2</c:v>
                </c:pt>
                <c:pt idx="901">
                  <c:v>5.6000000000000001E-2</c:v>
                </c:pt>
                <c:pt idx="902">
                  <c:v>5.6000000000000001E-2</c:v>
                </c:pt>
                <c:pt idx="903">
                  <c:v>5.6000000000000001E-2</c:v>
                </c:pt>
                <c:pt idx="904">
                  <c:v>5.6000000000000001E-2</c:v>
                </c:pt>
                <c:pt idx="905">
                  <c:v>5.6000000000000001E-2</c:v>
                </c:pt>
                <c:pt idx="906">
                  <c:v>5.6000000000000001E-2</c:v>
                </c:pt>
                <c:pt idx="907">
                  <c:v>5.6000000000000001E-2</c:v>
                </c:pt>
                <c:pt idx="908">
                  <c:v>5.6000000000000001E-2</c:v>
                </c:pt>
                <c:pt idx="909">
                  <c:v>5.6000000000000001E-2</c:v>
                </c:pt>
                <c:pt idx="910">
                  <c:v>5.6000000000000001E-2</c:v>
                </c:pt>
                <c:pt idx="911">
                  <c:v>5.6000000000000001E-2</c:v>
                </c:pt>
                <c:pt idx="912">
                  <c:v>5.6000000000000001E-2</c:v>
                </c:pt>
                <c:pt idx="913">
                  <c:v>5.6000000000000001E-2</c:v>
                </c:pt>
                <c:pt idx="914">
                  <c:v>5.6000000000000001E-2</c:v>
                </c:pt>
                <c:pt idx="915">
                  <c:v>5.6000000000000001E-2</c:v>
                </c:pt>
                <c:pt idx="916">
                  <c:v>5.6000000000000001E-2</c:v>
                </c:pt>
                <c:pt idx="917">
                  <c:v>5.6000000000000001E-2</c:v>
                </c:pt>
                <c:pt idx="918">
                  <c:v>5.6000000000000001E-2</c:v>
                </c:pt>
                <c:pt idx="919">
                  <c:v>5.6000000000000001E-2</c:v>
                </c:pt>
                <c:pt idx="920">
                  <c:v>5.6000000000000001E-2</c:v>
                </c:pt>
                <c:pt idx="921">
                  <c:v>5.6000000000000001E-2</c:v>
                </c:pt>
                <c:pt idx="922">
                  <c:v>5.6000000000000001E-2</c:v>
                </c:pt>
                <c:pt idx="923">
                  <c:v>5.6000000000000001E-2</c:v>
                </c:pt>
                <c:pt idx="924">
                  <c:v>5.6000000000000001E-2</c:v>
                </c:pt>
                <c:pt idx="925">
                  <c:v>5.6000000000000001E-2</c:v>
                </c:pt>
                <c:pt idx="926">
                  <c:v>5.6000000000000001E-2</c:v>
                </c:pt>
                <c:pt idx="927">
                  <c:v>5.6000000000000001E-2</c:v>
                </c:pt>
                <c:pt idx="928">
                  <c:v>5.6000000000000001E-2</c:v>
                </c:pt>
                <c:pt idx="929">
                  <c:v>5.6000000000000001E-2</c:v>
                </c:pt>
                <c:pt idx="930">
                  <c:v>5.6000000000000001E-2</c:v>
                </c:pt>
                <c:pt idx="931">
                  <c:v>5.6000000000000001E-2</c:v>
                </c:pt>
                <c:pt idx="932">
                  <c:v>5.6000000000000001E-2</c:v>
                </c:pt>
                <c:pt idx="933">
                  <c:v>5.6000000000000001E-2</c:v>
                </c:pt>
                <c:pt idx="934">
                  <c:v>5.6000000000000001E-2</c:v>
                </c:pt>
                <c:pt idx="935">
                  <c:v>5.6000000000000001E-2</c:v>
                </c:pt>
                <c:pt idx="936">
                  <c:v>5.6000000000000001E-2</c:v>
                </c:pt>
                <c:pt idx="937">
                  <c:v>5.6000000000000001E-2</c:v>
                </c:pt>
                <c:pt idx="938">
                  <c:v>5.6000000000000001E-2</c:v>
                </c:pt>
                <c:pt idx="939">
                  <c:v>5.6000000000000001E-2</c:v>
                </c:pt>
                <c:pt idx="940">
                  <c:v>5.6000000000000001E-2</c:v>
                </c:pt>
                <c:pt idx="941">
                  <c:v>5.6000000000000001E-2</c:v>
                </c:pt>
                <c:pt idx="942">
                  <c:v>5.6000000000000001E-2</c:v>
                </c:pt>
                <c:pt idx="943">
                  <c:v>5.6000000000000001E-2</c:v>
                </c:pt>
                <c:pt idx="944">
                  <c:v>5.6000000000000001E-2</c:v>
                </c:pt>
                <c:pt idx="945">
                  <c:v>5.6000000000000001E-2</c:v>
                </c:pt>
                <c:pt idx="946">
                  <c:v>5.6000000000000001E-2</c:v>
                </c:pt>
                <c:pt idx="947">
                  <c:v>5.6000000000000001E-2</c:v>
                </c:pt>
                <c:pt idx="948">
                  <c:v>5.6000000000000001E-2</c:v>
                </c:pt>
                <c:pt idx="949">
                  <c:v>5.6000000000000001E-2</c:v>
                </c:pt>
                <c:pt idx="950">
                  <c:v>5.6000000000000001E-2</c:v>
                </c:pt>
                <c:pt idx="951">
                  <c:v>5.6000000000000001E-2</c:v>
                </c:pt>
                <c:pt idx="952">
                  <c:v>5.6000000000000001E-2</c:v>
                </c:pt>
                <c:pt idx="953">
                  <c:v>5.6000000000000001E-2</c:v>
                </c:pt>
                <c:pt idx="954">
                  <c:v>5.6000000000000001E-2</c:v>
                </c:pt>
                <c:pt idx="955">
                  <c:v>5.6000000000000001E-2</c:v>
                </c:pt>
                <c:pt idx="956">
                  <c:v>5.6000000000000001E-2</c:v>
                </c:pt>
                <c:pt idx="957">
                  <c:v>5.6000000000000001E-2</c:v>
                </c:pt>
                <c:pt idx="958">
                  <c:v>5.6000000000000001E-2</c:v>
                </c:pt>
                <c:pt idx="959">
                  <c:v>5.6000000000000001E-2</c:v>
                </c:pt>
                <c:pt idx="960">
                  <c:v>5.6000000000000001E-2</c:v>
                </c:pt>
                <c:pt idx="961">
                  <c:v>5.6000000000000001E-2</c:v>
                </c:pt>
                <c:pt idx="962">
                  <c:v>5.6000000000000001E-2</c:v>
                </c:pt>
                <c:pt idx="963">
                  <c:v>5.6000000000000001E-2</c:v>
                </c:pt>
                <c:pt idx="964">
                  <c:v>5.6000000000000001E-2</c:v>
                </c:pt>
                <c:pt idx="965">
                  <c:v>5.6000000000000001E-2</c:v>
                </c:pt>
                <c:pt idx="966">
                  <c:v>5.6000000000000001E-2</c:v>
                </c:pt>
                <c:pt idx="967">
                  <c:v>5.6000000000000001E-2</c:v>
                </c:pt>
                <c:pt idx="968">
                  <c:v>5.6000000000000001E-2</c:v>
                </c:pt>
                <c:pt idx="969">
                  <c:v>5.6000000000000001E-2</c:v>
                </c:pt>
                <c:pt idx="970">
                  <c:v>5.6000000000000001E-2</c:v>
                </c:pt>
                <c:pt idx="971">
                  <c:v>5.6000000000000001E-2</c:v>
                </c:pt>
                <c:pt idx="972">
                  <c:v>5.6000000000000001E-2</c:v>
                </c:pt>
                <c:pt idx="973">
                  <c:v>5.6000000000000001E-2</c:v>
                </c:pt>
                <c:pt idx="974">
                  <c:v>5.6000000000000001E-2</c:v>
                </c:pt>
                <c:pt idx="975">
                  <c:v>5.6000000000000001E-2</c:v>
                </c:pt>
                <c:pt idx="976">
                  <c:v>5.6000000000000001E-2</c:v>
                </c:pt>
                <c:pt idx="977">
                  <c:v>5.6000000000000001E-2</c:v>
                </c:pt>
                <c:pt idx="978">
                  <c:v>5.6000000000000001E-2</c:v>
                </c:pt>
                <c:pt idx="979">
                  <c:v>5.6000000000000001E-2</c:v>
                </c:pt>
                <c:pt idx="980">
                  <c:v>5.6000000000000001E-2</c:v>
                </c:pt>
                <c:pt idx="981">
                  <c:v>5.6000000000000001E-2</c:v>
                </c:pt>
                <c:pt idx="982">
                  <c:v>5.6000000000000001E-2</c:v>
                </c:pt>
                <c:pt idx="983">
                  <c:v>5.6000000000000001E-2</c:v>
                </c:pt>
                <c:pt idx="984">
                  <c:v>5.6000000000000001E-2</c:v>
                </c:pt>
                <c:pt idx="985">
                  <c:v>5.6000000000000001E-2</c:v>
                </c:pt>
                <c:pt idx="986">
                  <c:v>5.6000000000000001E-2</c:v>
                </c:pt>
                <c:pt idx="987">
                  <c:v>5.6000000000000001E-2</c:v>
                </c:pt>
                <c:pt idx="988">
                  <c:v>5.6000000000000001E-2</c:v>
                </c:pt>
                <c:pt idx="989">
                  <c:v>5.6000000000000001E-2</c:v>
                </c:pt>
                <c:pt idx="990">
                  <c:v>5.6000000000000001E-2</c:v>
                </c:pt>
                <c:pt idx="991">
                  <c:v>5.6000000000000001E-2</c:v>
                </c:pt>
                <c:pt idx="992">
                  <c:v>5.6000000000000001E-2</c:v>
                </c:pt>
                <c:pt idx="993">
                  <c:v>5.6000000000000001E-2</c:v>
                </c:pt>
                <c:pt idx="994">
                  <c:v>5.6000000000000001E-2</c:v>
                </c:pt>
                <c:pt idx="995">
                  <c:v>5.6000000000000001E-2</c:v>
                </c:pt>
                <c:pt idx="996">
                  <c:v>5.6000000000000001E-2</c:v>
                </c:pt>
                <c:pt idx="997">
                  <c:v>5.6000000000000001E-2</c:v>
                </c:pt>
                <c:pt idx="998">
                  <c:v>5.6000000000000001E-2</c:v>
                </c:pt>
                <c:pt idx="999">
                  <c:v>5.6000000000000001E-2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997376"/>
        <c:axId val="147936000"/>
      </c:lineChart>
      <c:catAx>
        <c:axId val="142997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RECs</a:t>
                </a:r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txPr>
          <a:bodyPr rot="2700000"/>
          <a:lstStyle/>
          <a:p>
            <a:pPr>
              <a:defRPr/>
            </a:pPr>
            <a:endParaRPr lang="en-US"/>
          </a:p>
        </c:txPr>
        <c:crossAx val="147936000"/>
        <c:crosses val="autoZero"/>
        <c:auto val="1"/>
        <c:lblAlgn val="ctr"/>
        <c:lblOffset val="100"/>
        <c:tickLblSkip val="50"/>
        <c:tickMarkSkip val="100"/>
        <c:noMultiLvlLbl val="0"/>
      </c:catAx>
      <c:valAx>
        <c:axId val="14793600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429973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9126976954959636"/>
          <c:w val="1"/>
          <c:h val="9.1894034485036663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E9D49-78A6-4D71-9165-D585B6EED65C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E8548-E272-4206-B710-25D3976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r>
              <a:rPr lang="en-US" baseline="0" dirty="0" smtClean="0"/>
              <a:t> Statewide REC Requirement: 14,919,894</a:t>
            </a:r>
          </a:p>
          <a:p>
            <a:r>
              <a:rPr lang="en-US" baseline="0" dirty="0" smtClean="0"/>
              <a:t>2015 Total Sales Subject to RPS: 264,868,692</a:t>
            </a:r>
          </a:p>
          <a:p>
            <a:r>
              <a:rPr lang="en-US" baseline="0" dirty="0" smtClean="0"/>
              <a:t>Source: www.texasrenewables.com (ERCOT)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E8548-E272-4206-B710-25D3976512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Source: www.texasrenewables.com (ERCOT)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E8548-E272-4206-B710-25D3976512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E8548-E272-4206-B710-25D3976512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9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4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7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3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9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5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1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1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9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B926-C4B2-4929-9D06-A0B75228762D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57D61-FFD7-4B86-8F77-A5B2E0B05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0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hart" Target="../charts/chart1.xm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EFL Renewable Content Calculator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RMS – June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Impression Of Required Use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468245"/>
            <a:ext cx="8229600" cy="4525963"/>
          </a:xfrm>
        </p:spPr>
        <p:txBody>
          <a:bodyPr/>
          <a:lstStyle/>
          <a:p>
            <a:r>
              <a:rPr lang="en-US" dirty="0" smtClean="0"/>
              <a:t>ERCOT notice implies REPs </a:t>
            </a:r>
            <a:r>
              <a:rPr lang="en-US" i="1" dirty="0" smtClean="0"/>
              <a:t>must</a:t>
            </a:r>
            <a:r>
              <a:rPr lang="en-US" dirty="0" smtClean="0"/>
              <a:t> use EFL Renewable Content Calculator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7D61-FFD7-4B86-8F77-A5B2E0B05C34}" type="slidenum">
              <a:rPr lang="en-US" smtClean="0"/>
              <a:t>10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482" y="2743200"/>
            <a:ext cx="6777037" cy="385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0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Question: Should The Default Scorecard Count In The EFL Calculator?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Not explicitly allowed for use by REPs in PUC Rules</a:t>
            </a:r>
          </a:p>
          <a:p>
            <a:r>
              <a:rPr lang="en-US" dirty="0" smtClean="0"/>
              <a:t>Contributes to confusion over proper EFL calculator usage</a:t>
            </a:r>
          </a:p>
          <a:p>
            <a:r>
              <a:rPr lang="en-US" dirty="0" smtClean="0"/>
              <a:t>Reflects non-ERCOT renewable content in competitive area (ERCOT-only) disclosures</a:t>
            </a:r>
          </a:p>
          <a:p>
            <a:r>
              <a:rPr lang="en-US" dirty="0" smtClean="0"/>
              <a:t>Eliminating default % allows for more straightforward EFL content calculation</a:t>
            </a:r>
          </a:p>
          <a:p>
            <a:r>
              <a:rPr lang="en-US" dirty="0" smtClean="0"/>
              <a:t>ERCOT can still publish (as required by 25.476(e)), but does not have to be in the EFL calculator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alternative calculator structure proposal at future meeting (posted to this meeting’s materials, however, use password ‘calculator’ to unlock spreadsheet)</a:t>
            </a:r>
          </a:p>
          <a:p>
            <a:endParaRPr lang="en-US" dirty="0" smtClean="0"/>
          </a:p>
          <a:p>
            <a:r>
              <a:rPr lang="en-US" dirty="0" smtClean="0"/>
              <a:t>Voting item?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Several productive discussions with ERCOT already to reach agreement on certain minor changes to EFL calculator for next year to enhance usability</a:t>
            </a:r>
          </a:p>
          <a:p>
            <a:pPr lvl="1"/>
            <a:r>
              <a:rPr lang="en-US" dirty="0" smtClean="0"/>
              <a:t>Adding benchmark value, de-emphasizing emissions data that is no longer required, incorporating out-of-state renewable contracts</a:t>
            </a:r>
          </a:p>
          <a:p>
            <a:r>
              <a:rPr lang="en-US" dirty="0" smtClean="0"/>
              <a:t>Need stakeholder guidance on other contemplated changes regarding EFL calculator mechanics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0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Eliminate Confusion About EFL Renewable Content Calculation</a:t>
            </a:r>
          </a:p>
          <a:p>
            <a:r>
              <a:rPr lang="en-US" sz="2800" dirty="0" smtClean="0"/>
              <a:t>Promote Consistency Across the Market</a:t>
            </a:r>
          </a:p>
          <a:p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540"/>
          <a:stretch/>
        </p:blipFill>
        <p:spPr bwMode="auto">
          <a:xfrm>
            <a:off x="76200" y="3200400"/>
            <a:ext cx="189199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0" y="4053701"/>
            <a:ext cx="1905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4882376"/>
            <a:ext cx="18383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768201"/>
            <a:ext cx="18383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598" y="3232227"/>
            <a:ext cx="1866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253" y="4120143"/>
            <a:ext cx="18192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527" y="4986918"/>
            <a:ext cx="1866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853693"/>
            <a:ext cx="18478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823496"/>
              </p:ext>
            </p:extLst>
          </p:nvPr>
        </p:nvGraphicFramePr>
        <p:xfrm>
          <a:off x="3733800" y="2970319"/>
          <a:ext cx="5263375" cy="3832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Oval 3"/>
          <p:cNvSpPr/>
          <p:nvPr/>
        </p:nvSpPr>
        <p:spPr>
          <a:xfrm>
            <a:off x="4038600" y="3657600"/>
            <a:ext cx="4267200" cy="3200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1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Concept: Default Scorecard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the “default scorecard”?  See 25.476(e)(4)</a:t>
            </a:r>
          </a:p>
          <a:p>
            <a:r>
              <a:rPr lang="en-US" sz="2800" i="1" u="sng" dirty="0" smtClean="0"/>
              <a:t>Statewide</a:t>
            </a:r>
            <a:r>
              <a:rPr lang="en-US" sz="2800" dirty="0" smtClean="0"/>
              <a:t> (including non-ERCOT) fuel mix, less REC retirements (in ERCOT)</a:t>
            </a:r>
          </a:p>
          <a:p>
            <a:r>
              <a:rPr lang="en-US" sz="2800" dirty="0" smtClean="0"/>
              <a:t>It is </a:t>
            </a:r>
            <a:r>
              <a:rPr lang="en-US" sz="2800" i="1" u="sng" dirty="0" smtClean="0"/>
              <a:t>not</a:t>
            </a:r>
            <a:r>
              <a:rPr lang="en-US" sz="2800" i="1" dirty="0" smtClean="0"/>
              <a:t> </a:t>
            </a:r>
            <a:r>
              <a:rPr lang="en-US" sz="2800" dirty="0" smtClean="0"/>
              <a:t>the Renewable Portfolio Standard (RPS) required % (2015’s RPS was ~5.6%)</a:t>
            </a:r>
          </a:p>
          <a:p>
            <a:r>
              <a:rPr lang="en-US" sz="2800" dirty="0" smtClean="0"/>
              <a:t>In 2015:</a:t>
            </a:r>
          </a:p>
          <a:p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052184"/>
              </p:ext>
            </p:extLst>
          </p:nvPr>
        </p:nvGraphicFramePr>
        <p:xfrm>
          <a:off x="533400" y="4495800"/>
          <a:ext cx="8026399" cy="19050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34316"/>
                <a:gridCol w="1028293"/>
                <a:gridCol w="1028293"/>
                <a:gridCol w="964818"/>
                <a:gridCol w="964818"/>
                <a:gridCol w="787089"/>
                <a:gridCol w="101877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Statewide 2015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380,604,455.23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2015 REC Retirements (Any Vintage)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30,241,759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>
                          <a:effectLst/>
                        </a:rPr>
                        <a:t>Coal/Lignite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>
                          <a:effectLst/>
                        </a:rPr>
                        <a:t>Nat Gas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>
                          <a:effectLst/>
                        </a:rPr>
                        <a:t>Nuclear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>
                          <a:effectLst/>
                        </a:rPr>
                        <a:t>Renew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>
                          <a:effectLst/>
                        </a:rPr>
                        <a:t>Other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Total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Statewide Avg 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MWh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107,744,753.80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186,866,367.60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39,384,317.35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45,918,997.73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690,018.76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380,604,455.23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MWh (less RECs)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107,744,753.80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186,866,367.60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39,384,317.35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15,677,238.73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690,018.76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350,362,696.23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Default Scorecard 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>
            <a:off x="3810000" y="4800600"/>
            <a:ext cx="2133600" cy="1143000"/>
          </a:xfrm>
          <a:prstGeom prst="bentConnector3">
            <a:avLst>
              <a:gd name="adj1" fmla="val 93902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>
            <a:off x="5551449" y="4800600"/>
            <a:ext cx="2133600" cy="1143000"/>
          </a:xfrm>
          <a:prstGeom prst="bentConnector3">
            <a:avLst>
              <a:gd name="adj1" fmla="val 93902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886200" y="4614747"/>
            <a:ext cx="3817437" cy="1143000"/>
          </a:xfrm>
          <a:prstGeom prst="bentConnector3">
            <a:avLst>
              <a:gd name="adj1" fmla="val 97322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324600" y="6172200"/>
            <a:ext cx="5334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5169" y="4812322"/>
            <a:ext cx="8382000" cy="1184031"/>
            <a:chOff x="0" y="5673969"/>
            <a:chExt cx="9144000" cy="118403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8263"/>
            <a:stretch/>
          </p:blipFill>
          <p:spPr bwMode="auto">
            <a:xfrm>
              <a:off x="0" y="5673969"/>
              <a:ext cx="9144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588"/>
            <a:stretch/>
          </p:blipFill>
          <p:spPr bwMode="auto">
            <a:xfrm>
              <a:off x="0" y="6065559"/>
              <a:ext cx="9144000" cy="792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Concept: Benchmark %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Established by 16 TAC 25.476(f)(5)(B)(ii)</a:t>
            </a:r>
          </a:p>
          <a:p>
            <a:r>
              <a:rPr lang="en-US" sz="2800" dirty="0" smtClean="0"/>
              <a:t>Effectively requires all EFLs to have at least the Renewable Portfolio Standard (RPS) required %</a:t>
            </a:r>
          </a:p>
          <a:p>
            <a:r>
              <a:rPr lang="en-US" sz="2800" dirty="0" smtClean="0"/>
              <a:t>Defined as SRR ÷ TS</a:t>
            </a:r>
          </a:p>
          <a:p>
            <a:pPr lvl="1"/>
            <a:r>
              <a:rPr lang="en-US" sz="2400" dirty="0" smtClean="0"/>
              <a:t>SRR = Statewide REC Requirement</a:t>
            </a:r>
          </a:p>
          <a:p>
            <a:pPr lvl="1"/>
            <a:r>
              <a:rPr lang="en-US" sz="2400" dirty="0" smtClean="0"/>
              <a:t>TS = Total Sales</a:t>
            </a:r>
          </a:p>
          <a:p>
            <a:r>
              <a:rPr lang="en-US" sz="2800" i="1" u="sng" dirty="0" smtClean="0"/>
              <a:t>Not</a:t>
            </a:r>
            <a:r>
              <a:rPr lang="en-US" sz="2800" dirty="0" smtClean="0"/>
              <a:t> the default scorecard required by 25.476(e)</a:t>
            </a:r>
            <a:endParaRPr lang="en-US" sz="2800" i="1" u="sng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1200" dirty="0" smtClean="0"/>
          </a:p>
          <a:p>
            <a:r>
              <a:rPr lang="en-US" sz="2800" dirty="0" smtClean="0"/>
              <a:t>In 2015: 14,919,894 ÷ 264,868,692 = 5.6%</a:t>
            </a:r>
          </a:p>
          <a:p>
            <a:endParaRPr lang="en-US" sz="28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92369" y="5756030"/>
            <a:ext cx="457200" cy="240323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549769" y="5756030"/>
            <a:ext cx="685800" cy="240323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00760" y="5750168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5.6%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05092" y="5550878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5.9%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99231" y="535593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5.0%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87508" y="514643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5.0%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29246" y="4947138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smtClean="0">
                <a:solidFill>
                  <a:srgbClr val="FF0000"/>
                </a:solidFill>
              </a:rPr>
              <a:t>Benchmark</a:t>
            </a:r>
            <a:endParaRPr lang="en-US" sz="12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3374"/>
            <a:ext cx="7933137" cy="353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Concept: Calculator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48013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Uses weighted averages – renewable content is determined by weighted average of RECs (100% renewable), purchased power contracts (generator-specific %), and default scorecard % (changes yearly)</a:t>
            </a:r>
          </a:p>
          <a:p>
            <a:r>
              <a:rPr lang="en-US" sz="2000" dirty="0" smtClean="0"/>
              <a:t>Originally designed to support emissions reporting on EFLs (no longer required by PUC Rules)</a:t>
            </a:r>
          </a:p>
          <a:p>
            <a:endParaRPr lang="en-US" sz="20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6</a:t>
            </a:fld>
            <a:endParaRPr lang="en-US"/>
          </a:p>
        </p:txBody>
      </p:sp>
      <p:cxnSp>
        <p:nvCxnSpPr>
          <p:cNvPr id="14" name="Straight Connector 13"/>
          <p:cNvCxnSpPr>
            <a:endCxn id="33" idx="1"/>
          </p:cNvCxnSpPr>
          <p:nvPr/>
        </p:nvCxnSpPr>
        <p:spPr>
          <a:xfrm flipV="1">
            <a:off x="3048000" y="4150114"/>
            <a:ext cx="4096212" cy="235391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8600" y="3429000"/>
            <a:ext cx="1295400" cy="167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Ex: 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(10% x 100%) + (90% x 4.5%) = 10% + 4.05% = 14.1% </a:t>
            </a:r>
          </a:p>
          <a:p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7" name="Slide Number Placeholder 5"/>
          <p:cNvSpPr txBox="1">
            <a:spLocks/>
          </p:cNvSpPr>
          <p:nvPr/>
        </p:nvSpPr>
        <p:spPr>
          <a:xfrm>
            <a:off x="7010400" y="65040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D57D61-FFD7-4B86-8F77-A5B2E0B05C3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624253" y="3691053"/>
            <a:ext cx="838200" cy="1371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2624253" y="3928947"/>
            <a:ext cx="838200" cy="1371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148301" y="3687339"/>
            <a:ext cx="365760" cy="1371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7144212" y="3925233"/>
            <a:ext cx="365760" cy="1371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144212" y="4033028"/>
            <a:ext cx="365760" cy="23417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562178" y="6295874"/>
            <a:ext cx="485821" cy="39071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Default Scorecard EFL Calculator Dynamics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66020"/>
            <a:ext cx="4038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Weighted averaging with the default % yields counterintuitive results</a:t>
            </a:r>
          </a:p>
          <a:p>
            <a:pPr lvl="1"/>
            <a:r>
              <a:rPr lang="en-US" sz="2000" dirty="0" smtClean="0"/>
              <a:t>a standard product (only retiring 5.6% RPS mandate) will show 9.9%</a:t>
            </a:r>
          </a:p>
          <a:p>
            <a:pPr lvl="2"/>
            <a:r>
              <a:rPr lang="en-US" sz="1600" dirty="0" smtClean="0"/>
              <a:t>(56/1000) x 100% + (944/1000) x 4.5% = 9.9%</a:t>
            </a:r>
          </a:p>
          <a:p>
            <a:pPr lvl="1"/>
            <a:r>
              <a:rPr lang="en-US" sz="2000" dirty="0" smtClean="0"/>
              <a:t>retiring no RECs yields 4.5% (default %)</a:t>
            </a:r>
          </a:p>
          <a:p>
            <a:pPr lvl="2"/>
            <a:r>
              <a:rPr lang="en-US" sz="1600" dirty="0" smtClean="0"/>
              <a:t>(0/1000) x 100% + (1000/1000) x 4.5% = 4.5%</a:t>
            </a:r>
          </a:p>
          <a:p>
            <a:pPr lvl="1"/>
            <a:r>
              <a:rPr lang="en-US" sz="2000" dirty="0" smtClean="0"/>
              <a:t>a 50% product need only retire 47.6% RECs</a:t>
            </a:r>
          </a:p>
          <a:p>
            <a:pPr lvl="2"/>
            <a:r>
              <a:rPr lang="en-US" sz="1600" dirty="0" smtClean="0"/>
              <a:t>(476/1000) x 100% + (524/1000) x 4.5% = 49.96%</a:t>
            </a:r>
          </a:p>
          <a:p>
            <a:pPr lvl="1"/>
            <a:r>
              <a:rPr lang="en-US" sz="2000" dirty="0" smtClean="0"/>
              <a:t>but a 100% product must retire 100% RECs</a:t>
            </a:r>
          </a:p>
          <a:p>
            <a:pPr lvl="2"/>
            <a:r>
              <a:rPr lang="en-US" sz="1600" dirty="0" smtClean="0"/>
              <a:t>(1000/1000) x 100% + (0/1000) x 4.5% = 100%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5944202"/>
              </p:ext>
            </p:extLst>
          </p:nvPr>
        </p:nvGraphicFramePr>
        <p:xfrm>
          <a:off x="4114800" y="1447800"/>
          <a:ext cx="4953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870450" y="452628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0" y="4147100"/>
            <a:ext cx="1502334" cy="391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dirty="0" smtClean="0"/>
              <a:t>Retiring 56 RECs (RPS Mandate)</a:t>
            </a:r>
          </a:p>
          <a:p>
            <a:r>
              <a:rPr lang="en-US" sz="800" dirty="0" smtClean="0"/>
              <a:t>results in an EFL disclosure</a:t>
            </a:r>
          </a:p>
          <a:p>
            <a:r>
              <a:rPr lang="en-US" sz="800" dirty="0" smtClean="0"/>
              <a:t>% of 9.9%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8117916" y="5295960"/>
            <a:ext cx="1502334" cy="219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dirty="0" smtClean="0"/>
              <a:t>RPS % = 5.6%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8115300" y="5438835"/>
            <a:ext cx="1502334" cy="219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dirty="0" smtClean="0"/>
              <a:t>Default % = 4.5%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25107" y="1981200"/>
            <a:ext cx="1502334" cy="391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dirty="0" smtClean="0"/>
              <a:t>EFL % and RECs as % of MWh converge towards 100%</a:t>
            </a:r>
            <a:endParaRPr lang="en-US" sz="8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7924800" y="1981200"/>
            <a:ext cx="838201" cy="19572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616700" y="3819294"/>
            <a:ext cx="0" cy="18288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15202" y="3815580"/>
            <a:ext cx="0" cy="18288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72000" y="3834168"/>
            <a:ext cx="215590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92592" y="4572000"/>
            <a:ext cx="1502334" cy="391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dirty="0" smtClean="0"/>
              <a:t>EFL Calculator reports 50% before RECs/Sales = 50%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415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Hypothesis: REPs Interpret EFL Calculator Differently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Using as intended (or using statewide average?)</a:t>
            </a:r>
          </a:p>
          <a:p>
            <a:endParaRPr lang="en-US" sz="2400" dirty="0" smtClean="0"/>
          </a:p>
          <a:p>
            <a:r>
              <a:rPr lang="en-US" sz="2400" dirty="0" smtClean="0"/>
              <a:t>Using old versions of the EFL Calculator</a:t>
            </a:r>
          </a:p>
          <a:p>
            <a:endParaRPr lang="en-US" sz="2400" dirty="0" smtClean="0"/>
          </a:p>
          <a:p>
            <a:r>
              <a:rPr lang="en-US" sz="2400" dirty="0" smtClean="0"/>
              <a:t>Not entering RECs retired (assuming Default=RPS)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Not using the EFL calculator at all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Who knows what else</a:t>
            </a: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540"/>
          <a:stretch/>
        </p:blipFill>
        <p:spPr bwMode="auto">
          <a:xfrm>
            <a:off x="4495800" y="5057775"/>
            <a:ext cx="189199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461" y="3819525"/>
            <a:ext cx="1905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261" y="3803700"/>
            <a:ext cx="18383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5057775"/>
            <a:ext cx="18383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390" y="2419698"/>
            <a:ext cx="1866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967993"/>
            <a:ext cx="18192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03683"/>
            <a:ext cx="1866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278" y="5958468"/>
            <a:ext cx="18478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26861" y="4211676"/>
            <a:ext cx="1893339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2011 Default = 3%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6751" y="1763555"/>
            <a:ext cx="2544286" cy="646331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2014 </a:t>
            </a:r>
            <a:r>
              <a:rPr lang="en-US" dirty="0" err="1" smtClean="0">
                <a:solidFill>
                  <a:srgbClr val="FF0000"/>
                </a:solidFill>
              </a:rPr>
              <a:t>RPS+Default</a:t>
            </a:r>
            <a:r>
              <a:rPr lang="en-US" dirty="0" smtClean="0">
                <a:solidFill>
                  <a:srgbClr val="FF0000"/>
                </a:solidFill>
              </a:rPr>
              <a:t> = 11%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2014 Statewide </a:t>
            </a:r>
            <a:r>
              <a:rPr lang="en-US" dirty="0" err="1" smtClean="0">
                <a:solidFill>
                  <a:srgbClr val="FF0000"/>
                </a:solidFill>
              </a:rPr>
              <a:t>Avg</a:t>
            </a:r>
            <a:r>
              <a:rPr lang="en-US" dirty="0" smtClean="0">
                <a:solidFill>
                  <a:srgbClr val="FF0000"/>
                </a:solidFill>
              </a:rPr>
              <a:t>=11%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40861" y="4201131"/>
            <a:ext cx="1893339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2014 Default = 5%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91000" y="5426515"/>
            <a:ext cx="2915029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Impossible Calculator Output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8685" y="5425998"/>
            <a:ext cx="1919115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Actual 2014 RPS 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42790" y="2743200"/>
            <a:ext cx="2358210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2012 </a:t>
            </a:r>
            <a:r>
              <a:rPr lang="en-US" dirty="0" err="1" smtClean="0">
                <a:solidFill>
                  <a:srgbClr val="FF0000"/>
                </a:solidFill>
              </a:rPr>
              <a:t>RPS+Default</a:t>
            </a:r>
            <a:r>
              <a:rPr lang="en-US" dirty="0" smtClean="0">
                <a:solidFill>
                  <a:srgbClr val="FF0000"/>
                </a:solidFill>
              </a:rPr>
              <a:t> = 9%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6600" y="6336268"/>
            <a:ext cx="3181064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Maybe 2014 RPS+2013 Default?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5505" y="6396618"/>
            <a:ext cx="2475229" cy="36933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2010 </a:t>
            </a:r>
            <a:r>
              <a:rPr lang="en-US" dirty="0" err="1" smtClean="0">
                <a:solidFill>
                  <a:srgbClr val="FF0000"/>
                </a:solidFill>
              </a:rPr>
              <a:t>RPS+Default</a:t>
            </a:r>
            <a:r>
              <a:rPr lang="en-US" dirty="0" smtClean="0">
                <a:solidFill>
                  <a:srgbClr val="FF0000"/>
                </a:solidFill>
              </a:rPr>
              <a:t> = 10%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2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Rule, Two (Separate) </a:t>
            </a:r>
            <a:br>
              <a:rPr lang="en-US" dirty="0" smtClean="0"/>
            </a:br>
            <a:r>
              <a:rPr lang="en-US" dirty="0" smtClean="0"/>
              <a:t>Compliance Obligations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6697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ERCOT Compliance – 25.476(e)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96459"/>
            <a:ext cx="4040188" cy="39512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registration agent (ERCOT) shall </a:t>
            </a:r>
            <a:r>
              <a:rPr lang="en-US" b="1" dirty="0" smtClean="0"/>
              <a:t>maintain a database </a:t>
            </a:r>
            <a:r>
              <a:rPr lang="en-US" dirty="0" smtClean="0"/>
              <a:t>of TX generator scorecards reflecting fuel mix and environmental data</a:t>
            </a:r>
          </a:p>
          <a:p>
            <a:r>
              <a:rPr lang="en-US" dirty="0" smtClean="0"/>
              <a:t>By April 1 each year, ERCOT </a:t>
            </a:r>
            <a:r>
              <a:rPr lang="en-US" b="1" dirty="0" smtClean="0"/>
              <a:t>shall</a:t>
            </a:r>
            <a:r>
              <a:rPr lang="en-US" dirty="0" smtClean="0"/>
              <a:t> </a:t>
            </a:r>
            <a:r>
              <a:rPr lang="en-US" b="1" dirty="0" smtClean="0"/>
              <a:t>calculate and publish a statewide average fuel mix</a:t>
            </a:r>
            <a:r>
              <a:rPr lang="en-US" dirty="0" smtClean="0"/>
              <a:t>, statewide average emission rates, </a:t>
            </a:r>
            <a:r>
              <a:rPr lang="en-US" b="1" dirty="0" smtClean="0"/>
              <a:t>and a default scorecard to account for generation </a:t>
            </a:r>
            <a:r>
              <a:rPr lang="en-US" b="1" u="sng" dirty="0" smtClean="0"/>
              <a:t>not</a:t>
            </a:r>
            <a:r>
              <a:rPr lang="en-US" b="1" dirty="0" smtClean="0"/>
              <a:t> authenticated by retiring RECs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6697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REP Compliance – 25.476(f)-(h)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96459"/>
            <a:ext cx="4041775" cy="39512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REPs must </a:t>
            </a:r>
            <a:r>
              <a:rPr lang="en-US" b="1" dirty="0" smtClean="0"/>
              <a:t>update EFLs </a:t>
            </a:r>
            <a:r>
              <a:rPr lang="en-US" dirty="0" smtClean="0"/>
              <a:t>for prior year’s renewable content by July 1 and report to ERCOT</a:t>
            </a:r>
          </a:p>
          <a:p>
            <a:r>
              <a:rPr lang="en-US" dirty="0" smtClean="0"/>
              <a:t>For EFL disclosures, renewable content may be determined using </a:t>
            </a:r>
            <a:r>
              <a:rPr lang="en-US" b="1" dirty="0" smtClean="0"/>
              <a:t>RECs, REC offsets, qualified out-of-state supply contracts, and the Texas State Average Fuel Mix </a:t>
            </a:r>
            <a:r>
              <a:rPr lang="en-US" dirty="0" smtClean="0"/>
              <a:t>[</a:t>
            </a:r>
            <a:r>
              <a:rPr lang="en-US" i="1" dirty="0" smtClean="0"/>
              <a:t>but not the default scorecard mix</a:t>
            </a:r>
            <a:r>
              <a:rPr lang="en-US" dirty="0" smtClean="0"/>
              <a:t>]</a:t>
            </a:r>
          </a:p>
          <a:p>
            <a:r>
              <a:rPr lang="en-US" dirty="0" smtClean="0"/>
              <a:t>Each EFL </a:t>
            </a:r>
            <a:r>
              <a:rPr lang="en-US" b="1" dirty="0" smtClean="0"/>
              <a:t>must meet a minimum benchmark renewable % </a:t>
            </a:r>
            <a:r>
              <a:rPr lang="en-US" dirty="0" smtClean="0"/>
              <a:t>(statewide RPS)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AD57D61-FFD7-4B86-8F77-A5B2E0B05C34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5791200"/>
            <a:ext cx="8458200" cy="1022196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 smtClean="0"/>
              <a:t>PUC Rules </a:t>
            </a:r>
            <a:r>
              <a:rPr lang="en-US" sz="2000" b="1" i="1" dirty="0" smtClean="0"/>
              <a:t>do not require </a:t>
            </a:r>
            <a:r>
              <a:rPr lang="en-US" sz="2000" b="1" dirty="0" smtClean="0"/>
              <a:t>publication or use of a </a:t>
            </a:r>
            <a:r>
              <a:rPr lang="en-US" sz="2000" b="1" i="1" dirty="0" smtClean="0"/>
              <a:t>calculator</a:t>
            </a:r>
            <a:r>
              <a:rPr lang="en-US" sz="2000" b="1" dirty="0" smtClean="0"/>
              <a:t>, but </a:t>
            </a:r>
            <a:r>
              <a:rPr lang="en-US" sz="2000" b="1" i="1" dirty="0" smtClean="0"/>
              <a:t>do require </a:t>
            </a:r>
            <a:r>
              <a:rPr lang="en-US" sz="2000" b="1" dirty="0" smtClean="0"/>
              <a:t>ERCOT to publish certain information and dictate how REPs may validate renewable marketing claims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399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964</Words>
  <Application>Microsoft Office PowerPoint</Application>
  <PresentationFormat>On-screen Show (4:3)</PresentationFormat>
  <Paragraphs>159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EFL Renewable Content Calculator</vt:lpstr>
      <vt:lpstr>Background</vt:lpstr>
      <vt:lpstr>Motivation</vt:lpstr>
      <vt:lpstr>Key Concept: Default Scorecard</vt:lpstr>
      <vt:lpstr>Key Concept: Benchmark %</vt:lpstr>
      <vt:lpstr>Key Concept: Calculator Mechanics</vt:lpstr>
      <vt:lpstr>Default Scorecard EFL Calculator Dynamics</vt:lpstr>
      <vt:lpstr>Hypothesis: REPs Interpret EFL Calculator Differently</vt:lpstr>
      <vt:lpstr>One Rule, Two (Separate)  Compliance Obligations</vt:lpstr>
      <vt:lpstr>Impression Of Required Use</vt:lpstr>
      <vt:lpstr>Question: Should The Default Scorecard Count In The EFL Calculator?</vt:lpstr>
      <vt:lpstr>Next Steps?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EFL Renewable Content Calculator</dc:title>
  <dcterms:created xsi:type="dcterms:W3CDTF">2016-05-27T18:58:35Z</dcterms:created>
  <dcterms:modified xsi:type="dcterms:W3CDTF">2016-06-01T19:49:19Z</dcterms:modified>
</cp:coreProperties>
</file>