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514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June 7, </a:t>
            </a:r>
            <a:r>
              <a:rPr lang="en-US" dirty="0" smtClean="0">
                <a:solidFill>
                  <a:schemeClr val="tx1"/>
                </a:solidFill>
              </a:rPr>
              <a:t>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May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Request for Vote</a:t>
            </a:r>
          </a:p>
          <a:p>
            <a:pPr lvl="1"/>
            <a:r>
              <a:rPr lang="en-US" b="1" dirty="0"/>
              <a:t>NPRR771, Clarifications to New ESI ID Creation Process </a:t>
            </a:r>
            <a:endParaRPr lang="en-US" b="1" dirty="0" smtClean="0"/>
          </a:p>
          <a:p>
            <a:pPr lvl="1"/>
            <a:r>
              <a:rPr lang="en-US" b="1" dirty="0" smtClean="0"/>
              <a:t>NPRR778</a:t>
            </a:r>
            <a:r>
              <a:rPr lang="en-US" b="1" dirty="0"/>
              <a:t>, Modifications to Date Change and Cancellation Evaluation Window </a:t>
            </a:r>
            <a:endParaRPr lang="en-US" b="1" dirty="0" smtClean="0"/>
          </a:p>
          <a:p>
            <a:pPr lvl="1"/>
            <a:r>
              <a:rPr lang="en-US" b="1" dirty="0" smtClean="0"/>
              <a:t>RMGR139</a:t>
            </a:r>
            <a:r>
              <a:rPr lang="en-US" b="1" dirty="0"/>
              <a:t>, Alignment with NPRR778, Modifications to Date Change and Cancellation Evaluation </a:t>
            </a:r>
            <a:r>
              <a:rPr lang="en-US" b="1" dirty="0" smtClean="0"/>
              <a:t>Window</a:t>
            </a:r>
          </a:p>
          <a:p>
            <a:pPr lvl="1"/>
            <a:r>
              <a:rPr lang="en-US" b="1" dirty="0"/>
              <a:t>RMGRR140, Efficiencies for Acquisition Transfer </a:t>
            </a:r>
            <a:r>
              <a:rPr lang="en-US" b="1" dirty="0" smtClean="0"/>
              <a:t>Process</a:t>
            </a:r>
          </a:p>
          <a:p>
            <a:pPr lvl="1"/>
            <a:r>
              <a:rPr lang="en-US" b="1" dirty="0"/>
              <a:t>RMGRR141, Clarifying Procedures for Market Participants During an Extended Unplanned System </a:t>
            </a:r>
            <a:r>
              <a:rPr lang="en-US" b="1" dirty="0" smtClean="0"/>
              <a:t>Outage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May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Test Flight ERCOT </a:t>
            </a:r>
            <a:r>
              <a:rPr lang="en-US" dirty="0"/>
              <a:t>Review</a:t>
            </a:r>
          </a:p>
          <a:p>
            <a:r>
              <a:rPr lang="en-US" dirty="0" smtClean="0"/>
              <a:t>Safety </a:t>
            </a:r>
            <a:r>
              <a:rPr lang="en-US" dirty="0"/>
              <a:t>NET Timeline Revisions</a:t>
            </a:r>
          </a:p>
          <a:p>
            <a:r>
              <a:rPr lang="en-US" dirty="0" smtClean="0"/>
              <a:t>Other Discussion Items</a:t>
            </a:r>
            <a:endParaRPr lang="en-US" dirty="0"/>
          </a:p>
          <a:p>
            <a:pPr lvl="1"/>
            <a:r>
              <a:rPr lang="en-US" dirty="0" smtClean="0"/>
              <a:t>Special </a:t>
            </a:r>
            <a:r>
              <a:rPr lang="en-US" dirty="0" smtClean="0"/>
              <a:t> Language Character </a:t>
            </a:r>
            <a:r>
              <a:rPr lang="en-US" dirty="0" smtClean="0"/>
              <a:t>EDI Validation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814_28 Tenant Based Permit Question </a:t>
            </a:r>
            <a:r>
              <a:rPr lang="en-US" dirty="0"/>
              <a:t>and </a:t>
            </a:r>
            <a:r>
              <a:rPr lang="en-US" dirty="0" smtClean="0"/>
              <a:t>Answer Session</a:t>
            </a:r>
          </a:p>
          <a:p>
            <a:pPr lvl="1"/>
            <a:r>
              <a:rPr lang="en-US" dirty="0" smtClean="0"/>
              <a:t>New SAC04 Code Additions Timeline and Requirements</a:t>
            </a:r>
          </a:p>
          <a:p>
            <a:r>
              <a:rPr lang="en-US" dirty="0" smtClean="0"/>
              <a:t>New Entrant Procedures and Documentation</a:t>
            </a:r>
          </a:p>
          <a:p>
            <a:pPr lvl="1"/>
            <a:r>
              <a:rPr lang="en-US" dirty="0" smtClean="0"/>
              <a:t>Addition of Mass Customer List Implementation Guide</a:t>
            </a:r>
            <a:endParaRPr lang="en-US" dirty="0" smtClean="0"/>
          </a:p>
          <a:p>
            <a:r>
              <a:rPr lang="en-US" dirty="0" smtClean="0"/>
              <a:t>Next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 June 22</a:t>
            </a:r>
            <a:r>
              <a:rPr lang="en-US" baseline="30000" dirty="0" smtClean="0"/>
              <a:t>nd</a:t>
            </a:r>
            <a:r>
              <a:rPr lang="en-US" dirty="0" smtClean="0"/>
              <a:t> ERCOT MET Center RM 168</a:t>
            </a:r>
          </a:p>
          <a:p>
            <a:pPr lvl="1"/>
            <a:r>
              <a:rPr lang="en-US" dirty="0" smtClean="0"/>
              <a:t>June 23</a:t>
            </a:r>
            <a:r>
              <a:rPr lang="en-US" baseline="30000" dirty="0" smtClean="0"/>
              <a:t>rd</a:t>
            </a:r>
            <a:r>
              <a:rPr lang="en-US" dirty="0" smtClean="0"/>
              <a:t> Meeting Cancelled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May Meeting Update</vt:lpstr>
      <vt:lpstr>Texas SET May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TXSET05192016</cp:lastModifiedBy>
  <cp:revision>42</cp:revision>
  <dcterms:created xsi:type="dcterms:W3CDTF">2015-12-11T22:27:18Z</dcterms:created>
  <dcterms:modified xsi:type="dcterms:W3CDTF">2016-05-25T20:55:45Z</dcterms:modified>
</cp:coreProperties>
</file>