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123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First </a:t>
              </a:r>
              <a:r>
                <a:rPr lang="en-US" dirty="0" smtClean="0">
                  <a:solidFill>
                    <a:srgbClr val="C00000"/>
                  </a:solidFill>
                </a:rPr>
                <a:t>Quarter </a:t>
              </a:r>
              <a:r>
                <a:rPr lang="en-US" dirty="0" smtClean="0">
                  <a:solidFill>
                    <a:srgbClr val="C00000"/>
                  </a:solidFill>
                </a:rPr>
                <a:t>2016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May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1" y="1165860"/>
            <a:ext cx="7467600" cy="447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" y="1264920"/>
            <a:ext cx="7399019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1" y="1127760"/>
            <a:ext cx="729996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661" y="1424940"/>
            <a:ext cx="692658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1" y="1435980"/>
            <a:ext cx="7307580" cy="27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4168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224</cp:revision>
  <cp:lastPrinted>2013-01-30T23:16:36Z</cp:lastPrinted>
  <dcterms:created xsi:type="dcterms:W3CDTF">2010-04-12T23:12:02Z</dcterms:created>
  <dcterms:modified xsi:type="dcterms:W3CDTF">2016-04-21T17:42:00Z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