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8"/>
  </p:notesMasterIdLst>
  <p:handoutMasterIdLst>
    <p:handoutMasterId r:id="rId9"/>
  </p:handoutMasterIdLst>
  <p:sldIdLst>
    <p:sldId id="260" r:id="rId6"/>
    <p:sldId id="292" r:id="rId7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09" autoAdjust="0"/>
  </p:normalViewPr>
  <p:slideViewPr>
    <p:cSldViewPr snapToGrid="0" snapToObjects="1">
      <p:cViewPr varScale="1">
        <p:scale>
          <a:sx n="100" d="100"/>
          <a:sy n="100" d="100"/>
        </p:scale>
        <p:origin x="1314" y="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3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Alan Bern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May 26, 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NOGRR050, Resolution of Reporting Issues Related to NPRR219 – Vote to approve revised Impact Analysis, PASSED</a:t>
            </a:r>
          </a:p>
          <a:p>
            <a:endParaRPr lang="en-US" sz="2000" b="1" dirty="0" smtClean="0"/>
          </a:p>
          <a:p>
            <a:pPr lvl="1"/>
            <a:endParaRPr lang="en-US" altLang="en-US" sz="1700" b="1" dirty="0" smtClean="0"/>
          </a:p>
          <a:p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May 26, 2016 TAC Meeting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dcmitype/"/>
    <ds:schemaRef ds:uri="8b965130-e3da-4e6b-9b2e-40bd1204f29d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22808</TotalTime>
  <Words>47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Staples, Boone</cp:lastModifiedBy>
  <cp:revision>873</cp:revision>
  <cp:lastPrinted>2013-01-30T23:16:36Z</cp:lastPrinted>
  <dcterms:created xsi:type="dcterms:W3CDTF">2010-04-12T23:12:02Z</dcterms:created>
  <dcterms:modified xsi:type="dcterms:W3CDTF">2016-05-23T16:28:52Z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