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3"/>
  </p:notesMasterIdLst>
  <p:handoutMasterIdLst>
    <p:handoutMasterId r:id="rId14"/>
  </p:handoutMasterIdLst>
  <p:sldIdLst>
    <p:sldId id="260" r:id="rId8"/>
    <p:sldId id="274" r:id="rId9"/>
    <p:sldId id="261" r:id="rId10"/>
    <p:sldId id="275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61"/>
            <p14:sldId id="275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71" d="100"/>
          <a:sy n="71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39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05/18/2016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0616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0616 is 0% complete</a:t>
            </a:r>
          </a:p>
          <a:p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0216 Connectivity </a:t>
            </a:r>
            <a:r>
              <a:rPr lang="en-US" sz="2000" dirty="0" smtClean="0">
                <a:solidFill>
                  <a:prstClr val="black"/>
                </a:solidFill>
              </a:rPr>
              <a:t>is 0% complete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  <a:endParaRPr lang="en-US" sz="2000" dirty="0" smtClean="0"/>
          </a:p>
          <a:p>
            <a:r>
              <a:rPr lang="en-US" sz="2000" dirty="0">
                <a:solidFill>
                  <a:prstClr val="black"/>
                </a:solidFill>
              </a:rPr>
              <a:t>0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are testing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05/18/16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0616 </a:t>
            </a:r>
            <a:r>
              <a:rPr lang="en-US" dirty="0"/>
              <a:t>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</a:t>
            </a:r>
            <a:r>
              <a:rPr lang="en-US" sz="2000" dirty="0" smtClean="0">
                <a:solidFill>
                  <a:prstClr val="black"/>
                </a:solidFill>
              </a:rPr>
              <a:t>begins 05/11/16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</a:t>
            </a:r>
            <a:r>
              <a:rPr lang="en-US" sz="2000" dirty="0">
                <a:solidFill>
                  <a:prstClr val="black"/>
                </a:solidFill>
              </a:rPr>
              <a:t>signup deadline i</a:t>
            </a:r>
            <a:r>
              <a:rPr lang="en-US" sz="2000" dirty="0" smtClean="0">
                <a:solidFill>
                  <a:prstClr val="black"/>
                </a:solidFill>
              </a:rPr>
              <a:t>s 05/18/16 </a:t>
            </a:r>
            <a:r>
              <a:rPr lang="en-US" sz="2000" dirty="0">
                <a:solidFill>
                  <a:prstClr val="black"/>
                </a:solidFill>
              </a:rPr>
              <a:t>(Adhoc</a:t>
            </a:r>
            <a:r>
              <a:rPr lang="en-US" sz="2000" dirty="0" smtClean="0">
                <a:solidFill>
                  <a:prstClr val="black"/>
                </a:solidFill>
              </a:rPr>
              <a:t>, 06/24/16 </a:t>
            </a:r>
            <a:r>
              <a:rPr lang="en-US" sz="2000" dirty="0">
                <a:solidFill>
                  <a:prstClr val="black"/>
                </a:solidFill>
              </a:rPr>
              <a:t>for Current MPs Only, </a:t>
            </a:r>
            <a:r>
              <a:rPr lang="en-US" sz="200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Connectivity testing </a:t>
            </a:r>
            <a:r>
              <a:rPr lang="en-US" sz="2000" dirty="0" smtClean="0">
                <a:solidFill>
                  <a:prstClr val="black"/>
                </a:solidFill>
              </a:rPr>
              <a:t>begins 05/24/16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06/13/16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0616 concludes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06/24/16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08/12/16)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No transactions to be sent or received the week of July 4 (7/4 – 7/8)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05/18/16</a:t>
            </a:r>
          </a:p>
        </p:txBody>
      </p:sp>
    </p:spTree>
    <p:extLst>
      <p:ext uri="{BB962C8B-B14F-4D97-AF65-F5344CB8AC3E}">
        <p14:creationId xmlns:p14="http://schemas.microsoft.com/office/powerpoint/2010/main" val="164240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05/18/16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</TotalTime>
  <Words>140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0616 Summary</vt:lpstr>
      <vt:lpstr>Flight 0616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53</cp:revision>
  <cp:lastPrinted>2016-01-21T20:53:15Z</cp:lastPrinted>
  <dcterms:created xsi:type="dcterms:W3CDTF">2016-01-21T15:20:31Z</dcterms:created>
  <dcterms:modified xsi:type="dcterms:W3CDTF">2016-05-18T14:01:22Z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