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>
        <p:scale>
          <a:sx n="90" d="100"/>
          <a:sy n="90" d="100"/>
        </p:scale>
        <p:origin x="-1314" y="-600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5/16/2016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April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APR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1125200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APR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 smtClean="0"/>
              <a:t>archiver</a:t>
            </a:r>
            <a:r>
              <a:rPr lang="en-US" sz="1000" dirty="0" smtClean="0"/>
              <a:t> issue.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104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APR 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97514"/>
              </p:ext>
            </p:extLst>
          </p:nvPr>
        </p:nvGraphicFramePr>
        <p:xfrm>
          <a:off x="152402" y="557784"/>
          <a:ext cx="11582398" cy="621525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56894"/>
                <a:gridCol w="1609403"/>
                <a:gridCol w="1463298"/>
                <a:gridCol w="1399098"/>
                <a:gridCol w="1540778"/>
                <a:gridCol w="1454441"/>
                <a:gridCol w="1558486"/>
              </a:tblGrid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56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36619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22673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69086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36427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22525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68619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467</a:t>
                      </a: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17808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12346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34926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54427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35019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3390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8331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104012 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377</a:t>
                      </a: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2530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4447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600" dirty="0" smtClean="0">
                          <a:latin typeface="+mj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600" baseline="0" dirty="0" smtClean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1584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716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smtClean="0"/>
                        <a:t>2301</a:t>
                      </a:r>
                    </a:p>
                  </a:txBody>
                  <a:tcPr anchor="ctr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6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1531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417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1949</a:t>
                      </a:r>
                      <a:endParaRPr lang="en-US" sz="6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53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298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351</a:t>
                      </a:r>
                      <a:endParaRPr lang="en-US" sz="6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3475929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2402337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197482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857323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224672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7157743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3408075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2402304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198274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857543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224477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7090673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9574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3883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5207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7400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7734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2925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1608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4326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4338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APR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4743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05000"/>
            <a:ext cx="4762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114800"/>
            <a:ext cx="45339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3733800"/>
            <a:ext cx="4524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28121</TotalTime>
  <Words>593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APR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1167</cp:revision>
  <cp:lastPrinted>2014-05-01T16:40:31Z</cp:lastPrinted>
  <dcterms:modified xsi:type="dcterms:W3CDTF">2016-05-16T19:40:10Z</dcterms:modified>
</cp:coreProperties>
</file>