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8"/>
  </p:notesMasterIdLst>
  <p:handoutMasterIdLst>
    <p:handoutMasterId r:id="rId9"/>
  </p:handoutMasterIdLst>
  <p:sldIdLst>
    <p:sldId id="274"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30" d="100"/>
          <a:sy n="130" d="100"/>
        </p:scale>
        <p:origin x="1074"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5/13/2016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5/13/2016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3659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533400"/>
            <a:ext cx="8534400" cy="5386633"/>
          </a:xfrm>
        </p:spPr>
        <p:txBody>
          <a:bodyPr/>
          <a:lstStyle/>
          <a:p>
            <a:r>
              <a:rPr lang="en-US" sz="1400" b="1" dirty="0"/>
              <a:t>738NPRR </a:t>
            </a:r>
            <a:r>
              <a:rPr lang="en-US" sz="1400" b="1" dirty="0"/>
              <a:t>ERS Performance Calculations During TDSP Outages. </a:t>
            </a:r>
            <a:r>
              <a:rPr lang="en-US" sz="1400" dirty="0"/>
              <a:t>This Nodal Protocol Revision Request (NPRR) excludes intervals from performance calculations for which an Emergency Response Service (ERS) Generator is unable to meet its obligations due to Transmission and/or Distribution Service Provider (TDSP) Outages. </a:t>
            </a:r>
            <a:endParaRPr lang="en-US" sz="1400" dirty="0"/>
          </a:p>
          <a:p>
            <a:r>
              <a:rPr lang="en-US" sz="1400" b="1" dirty="0" smtClean="0"/>
              <a:t>753NPRR</a:t>
            </a:r>
            <a:r>
              <a:rPr lang="en-US" sz="1400" b="1" dirty="0" smtClean="0"/>
              <a:t> </a:t>
            </a:r>
            <a:r>
              <a:rPr lang="en-US" sz="1400" b="1" dirty="0"/>
              <a:t>Allow AMS Data Submittal Process for TDSP-Read Non-Modeled Generators. </a:t>
            </a:r>
            <a:r>
              <a:rPr lang="en-US" sz="1400" dirty="0"/>
              <a:t>This Nodal Protocol Revision Request (NPRR) allows the option of using the Advanced Metering System (AMS) data submittal process for all Transmission and/or Distribution Provider (TDSP)-read Non-Modeled Generators; and requires an Interval Data Recorder (IDR) Meter for Block Load Transfer (BLT) metering points registered for Settlements in accordance with Section 6.5.9.5.1, Registration and Posting of BLT Points. </a:t>
            </a:r>
            <a:endParaRPr lang="en-US" sz="1400" dirty="0" smtClean="0"/>
          </a:p>
          <a:p>
            <a:r>
              <a:rPr lang="en-US" sz="1400" b="1" dirty="0"/>
              <a:t>766NPRR</a:t>
            </a:r>
            <a:r>
              <a:rPr lang="en-US" sz="1400" b="1" dirty="0" smtClean="0"/>
              <a:t> </a:t>
            </a:r>
            <a:r>
              <a:rPr lang="en-US" sz="1400" b="1" dirty="0"/>
              <a:t>Alignment of System-Wide Discount Factor Description with Operational Adjustments to RDF.</a:t>
            </a:r>
            <a:r>
              <a:rPr lang="en-US" sz="1400" dirty="0"/>
              <a:t>  This Nodal Protocol Revision Request (NPRR) aligns the Protocol description of the system-wide discount factor with the proposed operational adjustment to the Reserve Discount Factor (RDF) in the Physical Responsive Capability (PRC) calculation, and aligns the posting for RDFs applicable to both Generation Resources and Load Resources. </a:t>
            </a:r>
            <a:endParaRPr lang="en-US" sz="1400" dirty="0" smtClean="0"/>
          </a:p>
          <a:p>
            <a:r>
              <a:rPr lang="en-US" sz="1400" b="1" dirty="0"/>
              <a:t>767NPRR</a:t>
            </a:r>
            <a:r>
              <a:rPr lang="en-US" sz="1400" b="1" dirty="0" smtClean="0"/>
              <a:t> </a:t>
            </a:r>
            <a:r>
              <a:rPr lang="en-US" sz="1400" b="1" dirty="0"/>
              <a:t>Commitment by RUC for Long Lead Time Resource.</a:t>
            </a:r>
            <a:r>
              <a:rPr lang="en-US" sz="1400" dirty="0"/>
              <a:t>  This Nodal Protocol Revision Request (NPRR) changes the eligibility check for the startup portion of the Reliability Unit Commitment (RUC) Make-Whole Payment.  Resources with lead times longer than six hours may submit a Settlement dispute to have their Resource-specific startup times considered when determining eligibility for Startup Costs to be included in the RUC Make-Whole Payment calculation. </a:t>
            </a:r>
            <a:endParaRPr lang="en-US" sz="14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Tree>
    <p:extLst>
      <p:ext uri="{BB962C8B-B14F-4D97-AF65-F5344CB8AC3E}">
        <p14:creationId xmlns:p14="http://schemas.microsoft.com/office/powerpoint/2010/main" val="246538712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www.w3.org/XML/1998/namespace"/>
    <ds:schemaRef ds:uri="http://purl.org/dc/elements/1.1/"/>
    <ds:schemaRef ds:uri="http://purl.org/dc/terms/"/>
    <ds:schemaRef ds:uri="http://purl.org/dc/dcmitype/"/>
    <ds:schemaRef ds:uri="c34af464-7aa1-4edd-9be4-83dffc1cb926"/>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211</TotalTime>
  <Words>146</Words>
  <Application>Microsoft Office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1_Custom Design</vt:lpstr>
      <vt:lpstr>Office Theme</vt:lpstr>
      <vt:lpstr>Custom Design</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Papudesi, Spoorthy</cp:lastModifiedBy>
  <cp:revision>27</cp:revision>
  <cp:lastPrinted>2016-01-21T20:53:15Z</cp:lastPrinted>
  <dcterms:created xsi:type="dcterms:W3CDTF">2016-01-21T15:20:31Z</dcterms:created>
  <dcterms:modified xsi:type="dcterms:W3CDTF">2016-05-13T15:58:29Z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