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8551" autoAdjust="0"/>
  </p:normalViewPr>
  <p:slideViewPr>
    <p:cSldViewPr showGuides="1">
      <p:cViewPr varScale="1">
        <p:scale>
          <a:sx n="76" d="100"/>
          <a:sy n="76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2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PR174-01 2015 OS Enhancements </a:t>
            </a:r>
          </a:p>
          <a:p>
            <a:r>
              <a:rPr lang="en-US" sz="2000" b="1" dirty="0" smtClean="0"/>
              <a:t>Project Update</a:t>
            </a:r>
            <a:endParaRPr lang="en-US" sz="2000" b="1" dirty="0"/>
          </a:p>
          <a:p>
            <a:endParaRPr lang="en-US" dirty="0"/>
          </a:p>
          <a:p>
            <a:r>
              <a:rPr lang="en-US" dirty="0" smtClean="0"/>
              <a:t>05/13/2016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848600" cy="518318"/>
          </a:xfrm>
        </p:spPr>
        <p:txBody>
          <a:bodyPr/>
          <a:lstStyle/>
          <a:p>
            <a:r>
              <a:rPr lang="en-US" sz="2500" dirty="0" smtClean="0"/>
              <a:t>PR174-01 OS Enhancements Project Update</a:t>
            </a:r>
            <a:endParaRPr lang="en-US" sz="25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994" y="1143000"/>
            <a:ext cx="8458200" cy="4953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900" dirty="0" smtClean="0"/>
              <a:t>Project is currently in Execution and continues tracking to approved budget and schedule. This OS UI release will only be supported for browsers running in </a:t>
            </a:r>
            <a:r>
              <a:rPr lang="en-US" sz="1900" u="sng" dirty="0" smtClean="0"/>
              <a:t>IE 11</a:t>
            </a:r>
            <a:r>
              <a:rPr lang="en-US" sz="1900" dirty="0" smtClean="0"/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u="sng" dirty="0" smtClean="0"/>
          </a:p>
          <a:p>
            <a:pPr lvl="1"/>
            <a:r>
              <a:rPr lang="en-US" sz="1600" dirty="0" smtClean="0"/>
              <a:t>Development is complete and currently in functional testing. Targeting third week of May to begin integration testing.</a:t>
            </a:r>
          </a:p>
          <a:p>
            <a:pPr lvl="1"/>
            <a:r>
              <a:rPr lang="en-US" sz="1600" dirty="0" smtClean="0"/>
              <a:t>DRAFT XSD posted to ercot.com. Also, posted several XML examples  and technical documentation related to these changes. </a:t>
            </a:r>
          </a:p>
          <a:p>
            <a:pPr lvl="1"/>
            <a:r>
              <a:rPr lang="en-US" sz="1600" dirty="0" smtClean="0"/>
              <a:t>Market Training is underway:</a:t>
            </a:r>
            <a:endParaRPr lang="en-US" sz="1600" dirty="0"/>
          </a:p>
          <a:p>
            <a:pPr marL="1257300" lvl="2" indent="-457200"/>
            <a:r>
              <a:rPr lang="en-US" sz="1600" dirty="0" smtClean="0"/>
              <a:t>Austin May 10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- attended by 50 participants </a:t>
            </a:r>
          </a:p>
          <a:p>
            <a:pPr marL="1257300" lvl="2" indent="-457200"/>
            <a:r>
              <a:rPr lang="en-US" sz="1600" dirty="0" smtClean="0"/>
              <a:t>Houston May 17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,Dallas May 19</a:t>
            </a:r>
            <a:r>
              <a:rPr lang="en-US" sz="1600" baseline="30000" dirty="0" smtClean="0"/>
              <a:t>th</a:t>
            </a:r>
            <a:r>
              <a:rPr lang="en-US" sz="1600" dirty="0"/>
              <a:t> </a:t>
            </a:r>
            <a:r>
              <a:rPr lang="en-US" sz="1600" dirty="0" smtClean="0"/>
              <a:t>and Austin May 25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(WebEx) </a:t>
            </a:r>
            <a:endParaRPr lang="en-US" sz="1600" dirty="0" smtClean="0"/>
          </a:p>
          <a:p>
            <a:pPr lvl="1"/>
            <a:r>
              <a:rPr lang="en-US" sz="1600" dirty="0" smtClean="0"/>
              <a:t>Market Testing (MOTE) is scheduled from Mid July through end of August. Market notices will be sent with additional details.</a:t>
            </a:r>
            <a:endParaRPr lang="en-US" sz="1600" dirty="0"/>
          </a:p>
          <a:p>
            <a:pPr lvl="1"/>
            <a:r>
              <a:rPr lang="en-US" sz="1600" dirty="0" smtClean="0"/>
              <a:t>Production deployment is planned for the last week of September. Exact date/time and transition plans will be communicated prior to go-live.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3837</TotalTime>
  <Words>154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PR174-01 OS Enhancements Project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Castillo, Leo</cp:lastModifiedBy>
  <cp:revision>257</cp:revision>
  <cp:lastPrinted>2016-05-11T19:55:18Z</cp:lastPrinted>
  <dcterms:created xsi:type="dcterms:W3CDTF">2016-01-21T15:20:31Z</dcterms:created>
  <dcterms:modified xsi:type="dcterms:W3CDTF">2016-05-11T20:57:26Z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