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7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445171-10BC-483F-ABB3-59CA4C9C0926}" type="datetimeFigureOut">
              <a:rPr lang="en-US" smtClean="0"/>
              <a:t>5/12/2016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9C28D6-927C-4B87-9EE5-92F6BBF55B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855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9C28D6-927C-4B87-9EE5-92F6BBF55B8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897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5/12/2016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5/12/2016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5/12/2016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5/12/2016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5/12/2016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5/12/2016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5/12/2016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5/12/2016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5/12/2016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5/12/2016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5/12/2016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6CDC3-7C60-4566-AE65-DD088C36938D}" type="datetimeFigureOut">
              <a:rPr lang="en-US" smtClean="0"/>
              <a:t>5/12/2016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D71EE-D719-4574-87B9-6E9A13F0FA6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81000"/>
            <a:ext cx="8001000" cy="533400"/>
          </a:xfrm>
        </p:spPr>
        <p:txBody>
          <a:bodyPr>
            <a:noAutofit/>
          </a:bodyPr>
          <a:lstStyle/>
          <a:p>
            <a:pPr algn="l"/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Revision </a:t>
            </a:r>
            <a:r>
              <a:rPr lang="en-US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Requests that </a:t>
            </a:r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may </a:t>
            </a:r>
            <a:r>
              <a:rPr lang="en-US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emain </a:t>
            </a:r>
            <a:r>
              <a:rPr lang="en-US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abled – No </a:t>
            </a:r>
            <a:r>
              <a:rPr lang="en-US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ction </a:t>
            </a:r>
            <a:r>
              <a:rPr lang="en-US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required by </a:t>
            </a:r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05/12/16 </a:t>
            </a:r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PRS</a:t>
            </a: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762000"/>
            <a:ext cx="8305800" cy="5715000"/>
          </a:xfrm>
        </p:spPr>
        <p:txBody>
          <a:bodyPr>
            <a:normAutofit/>
          </a:bodyPr>
          <a:lstStyle/>
          <a:p>
            <a:pPr algn="l"/>
            <a:r>
              <a:rPr lang="en-US" sz="2000" b="1" dirty="0">
                <a:solidFill>
                  <a:schemeClr val="tx1"/>
                </a:solidFill>
              </a:rPr>
              <a:t>NPRR562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en-US" sz="2000" dirty="0" err="1">
                <a:solidFill>
                  <a:schemeClr val="tx1"/>
                </a:solidFill>
              </a:rPr>
              <a:t>Subsynchronous</a:t>
            </a:r>
            <a:r>
              <a:rPr lang="en-US" sz="2000" dirty="0">
                <a:solidFill>
                  <a:schemeClr val="tx1"/>
                </a:solidFill>
              </a:rPr>
              <a:t> Resonance (PRS)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NPRR638</a:t>
            </a:r>
            <a:r>
              <a:rPr lang="en-US" sz="2000" dirty="0">
                <a:solidFill>
                  <a:schemeClr val="tx1"/>
                </a:solidFill>
              </a:rPr>
              <a:t>, Revisions to Certain Price Components of EAL (PRS)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NPRR696</a:t>
            </a:r>
            <a:r>
              <a:rPr lang="en-US" sz="2000" dirty="0">
                <a:solidFill>
                  <a:schemeClr val="tx1"/>
                </a:solidFill>
              </a:rPr>
              <a:t>, Price Correction Process Following a SCED Failure (WMS)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NPRR697</a:t>
            </a:r>
            <a:r>
              <a:rPr lang="en-US" sz="2000" dirty="0">
                <a:solidFill>
                  <a:schemeClr val="tx1"/>
                </a:solidFill>
              </a:rPr>
              <a:t>, Disclosure of Protected Information for Research and Coordination Purposes (PRS)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NPRR747</a:t>
            </a:r>
            <a:r>
              <a:rPr lang="en-US" sz="2000" dirty="0">
                <a:solidFill>
                  <a:schemeClr val="tx1"/>
                </a:solidFill>
              </a:rPr>
              <a:t>, Revision of Voltage Control Requirements (ROS/WMS)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NPRR759</a:t>
            </a:r>
            <a:r>
              <a:rPr lang="en-US" sz="2000" dirty="0">
                <a:solidFill>
                  <a:schemeClr val="tx1"/>
                </a:solidFill>
              </a:rPr>
              <a:t>, Segmentation of the Total New Capacity Estimate in the ERCOT CDR (WMS)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NPRR760</a:t>
            </a:r>
            <a:r>
              <a:rPr lang="en-US" sz="2000" dirty="0">
                <a:solidFill>
                  <a:schemeClr val="tx1"/>
                </a:solidFill>
              </a:rPr>
              <a:t>, Calculation of Exposure Variables For Days With No Activity (Credit WG)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SCR785</a:t>
            </a:r>
            <a:r>
              <a:rPr lang="en-US" sz="2000" dirty="0">
                <a:solidFill>
                  <a:schemeClr val="tx1"/>
                </a:solidFill>
              </a:rPr>
              <a:t>, Update RTL calculation to include Real-Time Reserve Price Adder based components (PRS)</a:t>
            </a:r>
          </a:p>
          <a:p>
            <a:pPr algn="l"/>
            <a:r>
              <a:rPr lang="en-US" sz="2000" dirty="0"/>
              <a:t> </a:t>
            </a:r>
          </a:p>
          <a:p>
            <a:pPr algn="l"/>
            <a:endParaRPr lang="en-US" sz="2000" i="1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</TotalTime>
  <Words>116</Words>
  <Application>Microsoft Office PowerPoint</Application>
  <PresentationFormat>On-screen Show (4:3)</PresentationFormat>
  <Paragraphs>11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Arial Narrow</vt:lpstr>
      <vt:lpstr>Calibri</vt:lpstr>
      <vt:lpstr>Office Theme</vt:lpstr>
      <vt:lpstr>Revision Requests that may remain Tabled – No action required by 05/12/16 PRS </vt:lpstr>
    </vt:vector>
  </TitlesOfParts>
  <Company>ERCOT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6/21/12 PRS</dc:title>
  <dc:creator>ERCOT 062012</dc:creator>
  <cp:lastModifiedBy>Suzy Clifton </cp:lastModifiedBy>
  <cp:revision>56</cp:revision>
  <dcterms:created xsi:type="dcterms:W3CDTF">2012-06-21T12:05:52Z</dcterms:created>
  <dcterms:modified xsi:type="dcterms:W3CDTF">2016-05-12T14:07:45Z</dcterms:modified>
</cp:coreProperties>
</file>