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8"/>
  </p:notesMasterIdLst>
  <p:handoutMasterIdLst>
    <p:handoutMasterId r:id="rId9"/>
  </p:handoutMasterIdLst>
  <p:sldIdLst>
    <p:sldId id="258" r:id="rId5"/>
    <p:sldId id="286" r:id="rId6"/>
    <p:sldId id="287" r:id="rId7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DCC0"/>
    <a:srgbClr val="B6CEEA"/>
    <a:srgbClr val="D3DFBD"/>
    <a:srgbClr val="5469A2"/>
    <a:srgbClr val="40949A"/>
    <a:srgbClr val="0000CC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 autoAdjust="0"/>
    <p:restoredTop sz="93375" autoAdjust="0"/>
  </p:normalViewPr>
  <p:slideViewPr>
    <p:cSldViewPr>
      <p:cViewPr varScale="1">
        <p:scale>
          <a:sx n="113" d="100"/>
          <a:sy n="113" d="100"/>
        </p:scale>
        <p:origin x="1554" y="114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76" y="-96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6895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40AB873-8418-4FF9-B0E9-7EEE62B7D353}" type="datetimeFigureOut">
              <a:rPr lang="en-US"/>
              <a:pPr>
                <a:defRPr/>
              </a:pPr>
              <a:t>4/18/2016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6895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D2BE994-B40A-42B7-A99C-1CC25E30AC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7069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6895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0463" y="690563"/>
            <a:ext cx="4613275" cy="3459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4353" y="4380371"/>
            <a:ext cx="5545496" cy="414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6895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EB1E30D-9A37-4BCB-AD80-742C44C0EC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6313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B1E30D-9A37-4BCB-AD80-742C44C0ECA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201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8/11/2015</a:t>
            </a:r>
            <a:endParaRPr lang="en-US" dirty="0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</p:spTree>
    <p:extLst>
      <p:ext uri="{BB962C8B-B14F-4D97-AF65-F5344CB8AC3E}">
        <p14:creationId xmlns:p14="http://schemas.microsoft.com/office/powerpoint/2010/main" val="277463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248400" y="6457950"/>
            <a:ext cx="25146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xfrm>
            <a:off x="1143000" y="6457950"/>
            <a:ext cx="213360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890DD-8BB0-466C-ABE3-744940DF90D5}" type="datetime1">
              <a:rPr lang="en-US" smtClean="0"/>
              <a:t>4/18/2016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896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15C95-74DC-4513-A0C6-741B56F2C5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703522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27DEF-85A0-4C73-A6ED-9422E9681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9619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E7FD1-B434-402C-A8B9-A4C57B57E9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417223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8626E-994C-4043-99F8-E38CDDD67F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20890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67EF7-275A-4CBB-9ED3-3C812C3F6A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36893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B353-2F96-4FCA-B929-B852567D6D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47324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CF08E-C36B-45E0-B8A3-8A51423F42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134516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1886128-D83E-425A-9A97-C8B7B01196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103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8/11/2015</a:t>
            </a:r>
            <a:endParaRPr lang="en-US" dirty="0"/>
          </a:p>
        </p:txBody>
      </p:sp>
      <p:sp>
        <p:nvSpPr>
          <p:cNvPr id="1035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4BCA8036-EEAC-4AF0-BC5E-EE390FA20DE7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6" r:id="rId1"/>
    <p:sldLayoutId id="2147484697" r:id="rId2"/>
    <p:sldLayoutId id="2147484665" r:id="rId3"/>
    <p:sldLayoutId id="2147484666" r:id="rId4"/>
    <p:sldLayoutId id="2147484667" r:id="rId5"/>
    <p:sldLayoutId id="2147484668" r:id="rId6"/>
    <p:sldLayoutId id="2147484669" r:id="rId7"/>
    <p:sldLayoutId id="2147484670" r:id="rId8"/>
    <p:sldLayoutId id="2147484671" r:id="rId9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May 11</a:t>
            </a:r>
            <a:r>
              <a:rPr lang="en-US" altLang="en-US" dirty="0" smtClean="0"/>
              <a:t>, </a:t>
            </a:r>
            <a:r>
              <a:rPr lang="en-US" altLang="en-US" dirty="0" smtClean="0"/>
              <a:t>2016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CSWG Update to COPS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CSWG Update </a:t>
            </a:r>
            <a:r>
              <a:rPr lang="en-US" b="1" dirty="0" smtClean="0"/>
              <a:t>(April </a:t>
            </a:r>
            <a:r>
              <a:rPr lang="en-US" dirty="0" smtClean="0"/>
              <a:t>Meeting)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Approved </a:t>
            </a:r>
            <a:r>
              <a:rPr lang="en-US" sz="2400" dirty="0"/>
              <a:t>COPMGRR41 </a:t>
            </a:r>
            <a:r>
              <a:rPr lang="en-US" sz="2400" dirty="0" smtClean="0"/>
              <a:t>(Impact Analysis review)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/>
              <a:t>Approved </a:t>
            </a:r>
            <a:r>
              <a:rPr lang="en-US" sz="2400" dirty="0" smtClean="0"/>
              <a:t>COPMGRR42 </a:t>
            </a:r>
            <a:r>
              <a:rPr lang="en-US" sz="2400" dirty="0"/>
              <a:t>(Impact Analysis review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PWG scope</a:t>
            </a:r>
          </a:p>
          <a:p>
            <a:pPr lvl="1"/>
            <a:r>
              <a:rPr lang="en-US" sz="2400" dirty="0" smtClean="0"/>
              <a:t>MDWG creation</a:t>
            </a:r>
            <a:endParaRPr lang="en-US" sz="2400" dirty="0"/>
          </a:p>
          <a:p>
            <a:pPr marL="457200" lvl="1" indent="0">
              <a:buNone/>
            </a:pPr>
            <a:endParaRPr lang="en-US" sz="2400" dirty="0"/>
          </a:p>
          <a:p>
            <a:r>
              <a:rPr lang="en-US" sz="2400" dirty="0" smtClean="0"/>
              <a:t>Reviewed Changes to CRR BA User Guide (section reorganization only)</a:t>
            </a:r>
            <a:endParaRPr lang="en-US" sz="2400" dirty="0"/>
          </a:p>
          <a:p>
            <a:pPr marL="0" indent="0">
              <a:buNone/>
            </a:pPr>
            <a:endParaRPr lang="en-US" sz="1400" dirty="0" smtClean="0"/>
          </a:p>
          <a:p>
            <a:r>
              <a:rPr lang="en-US" sz="2400" dirty="0" smtClean="0"/>
              <a:t>No updates to Settlement (NPRR419 in effect)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IT </a:t>
            </a:r>
            <a:r>
              <a:rPr lang="en-US" sz="2400" dirty="0" smtClean="0"/>
              <a:t>Report limited to Planned Maintenance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Presentation of ERO Fee for Nodal Settlements Handbook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4949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Next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CSWG </a:t>
            </a:r>
            <a:r>
              <a:rPr lang="en-US" dirty="0" smtClean="0">
                <a:solidFill>
                  <a:srgbClr val="00B050"/>
                </a:solidFill>
              </a:rPr>
              <a:t>Meeting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00B050"/>
                </a:solidFill>
              </a:rPr>
              <a:t>May 16, 2016 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00B050"/>
                </a:solidFill>
              </a:rPr>
              <a:t>ERCOT Met Center, Rm 168</a:t>
            </a:r>
            <a:endParaRPr lang="en-US" sz="3200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en-US" sz="3200" dirty="0" smtClean="0"/>
              <a:t>	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9956094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6206FDB-A00F-4E50-B10F-7F91EE97870B}">
  <ds:schemaRefs>
    <ds:schemaRef ds:uri="http://purl.org/dc/terms/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c34af464-7aa1-4edd-9be4-83dffc1cb926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15449</TotalTime>
  <Words>71</Words>
  <Application>Microsoft Office PowerPoint</Application>
  <PresentationFormat>On-screen Show (4:3)</PresentationFormat>
  <Paragraphs>24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Arial Black</vt:lpstr>
      <vt:lpstr>Custom Design</vt:lpstr>
      <vt:lpstr>CSWG Update to COPS</vt:lpstr>
      <vt:lpstr>CSWG Update (April Meeting)</vt:lpstr>
      <vt:lpstr>Next CSWG Meeting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Apodaca, Amy</dc:creator>
  <cp:lastModifiedBy>Heather Boisseau</cp:lastModifiedBy>
  <cp:revision>891</cp:revision>
  <cp:lastPrinted>2015-04-13T14:50:48Z</cp:lastPrinted>
  <dcterms:created xsi:type="dcterms:W3CDTF">2005-04-21T14:28:35Z</dcterms:created>
  <dcterms:modified xsi:type="dcterms:W3CDTF">2016-04-18T18:08:19Z</dcterms:modified>
</cp:coreProperties>
</file>