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65" autoAdjust="0"/>
    <p:restoredTop sz="99275" autoAdjust="0"/>
  </p:normalViewPr>
  <p:slideViewPr>
    <p:cSldViewPr>
      <p:cViewPr varScale="1">
        <p:scale>
          <a:sx n="123" d="100"/>
          <a:sy n="123" d="100"/>
        </p:scale>
        <p:origin x="186" y="10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986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May 12, 2016</a:t>
            </a:r>
            <a:endParaRPr lang="en-US" sz="2000" kern="0" dirty="0">
              <a:latin typeface="+mn-lt"/>
            </a:endParaRPr>
          </a:p>
        </p:txBody>
      </p:sp>
      <p:sp>
        <p:nvSpPr>
          <p:cNvPr id="6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1263"/>
              </p:ext>
            </p:extLst>
          </p:nvPr>
        </p:nvGraphicFramePr>
        <p:xfrm>
          <a:off x="76201" y="762000"/>
          <a:ext cx="8991599" cy="2774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 </a:t>
                      </a:r>
                      <a:r>
                        <a:rPr lang="en-US" sz="1000" dirty="0" smtClean="0"/>
                        <a:t>– Modifications to Improve Wind Forecasting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RRGRR006 </a:t>
                      </a:r>
                      <a:r>
                        <a:rPr lang="en-US" sz="1000" dirty="0" smtClean="0"/>
                        <a:t>– Clarification of </a:t>
                      </a:r>
                      <a:r>
                        <a:rPr lang="en-US" sz="1000" dirty="0" err="1" smtClean="0"/>
                        <a:t>Desc</a:t>
                      </a:r>
                      <a:r>
                        <a:rPr lang="en-US" sz="1000" dirty="0" smtClean="0"/>
                        <a:t>. and Alignment with Resource Asset Registration Forms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RRGRR007 </a:t>
                      </a:r>
                      <a:r>
                        <a:rPr lang="en-US" sz="1000" dirty="0" smtClean="0"/>
                        <a:t>– Adding Solar Resource Registration Inputs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$65k-$85k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NOGRR143 </a:t>
                      </a:r>
                      <a:r>
                        <a:rPr lang="en-US" sz="1000" dirty="0" smtClean="0"/>
                        <a:t>– Align Nodal Op. Guides with NERC Reliability Standard, BAL-001-TRE-1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(O&amp;M)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PDCWG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NOGRR147 </a:t>
                      </a:r>
                      <a:r>
                        <a:rPr lang="en-US" sz="1000" dirty="0" smtClean="0"/>
                        <a:t>–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1000" dirty="0" smtClean="0"/>
                        <a:t>Reactive Power Testing Requirements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NPRR741 </a:t>
                      </a:r>
                      <a:r>
                        <a:rPr lang="en-US" sz="1000" dirty="0" smtClean="0"/>
                        <a:t>– Clarifications to TPE and EAL Credit Exposure Calculations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NPRR743 </a:t>
                      </a:r>
                      <a:r>
                        <a:rPr lang="en-US" sz="800" dirty="0" smtClean="0"/>
                        <a:t>– </a:t>
                      </a:r>
                      <a:r>
                        <a:rPr lang="en-US" sz="1000" dirty="0" smtClean="0"/>
                        <a:t>Revision to MCE to Have a Floor For Load Exposure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NPRR714 </a:t>
                      </a:r>
                      <a:r>
                        <a:rPr lang="en-US" sz="1000" dirty="0" smtClean="0"/>
                        <a:t>– Real-Time Make-Whole Payment for Exceptional Fuel Cost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GDF Suez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8125" y="1332525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Apr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0692" y="1639275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Apr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22642" y="1918156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Apr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66154</TotalTime>
  <Words>191</Words>
  <Application>Microsoft Office PowerPoint</Application>
  <PresentationFormat>On-screen Show (4:3)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1541</cp:revision>
  <cp:lastPrinted>2016-02-08T17:50:31Z</cp:lastPrinted>
  <dcterms:created xsi:type="dcterms:W3CDTF">2005-04-21T14:28:35Z</dcterms:created>
  <dcterms:modified xsi:type="dcterms:W3CDTF">2016-05-09T19:55:19Z</dcterms:modified>
</cp:coreProperties>
</file>