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2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0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8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1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B0DB-6BA7-4C1B-9077-7F3427A8964E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May </a:t>
            </a:r>
            <a:r>
              <a:rPr lang="en-US" dirty="0" smtClean="0"/>
              <a:t>5, </a:t>
            </a:r>
            <a:r>
              <a:rPr lang="en-US" dirty="0" smtClean="0"/>
              <a:t>2016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3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NPRR and NOGRR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i="1" u="sng" dirty="0" smtClean="0"/>
              <a:t>150NOGRR</a:t>
            </a:r>
            <a:r>
              <a:rPr lang="en-US" sz="2400" i="1" u="sng" dirty="0"/>
              <a:t>, Alignment with NPRR747, Revision of Voltage Control </a:t>
            </a:r>
            <a:r>
              <a:rPr lang="en-US" sz="2400" i="1" u="sng" dirty="0" smtClean="0"/>
              <a:t>Requirements </a:t>
            </a:r>
            <a:endParaRPr lang="en-US" sz="2400" dirty="0"/>
          </a:p>
          <a:p>
            <a:pPr lvl="1"/>
            <a:r>
              <a:rPr lang="en-US" sz="2000" dirty="0" smtClean="0"/>
              <a:t>ERCOT submitted comments to the NOGRR just prior to the OWG meeting.  Carved out the communication issues.</a:t>
            </a:r>
          </a:p>
          <a:p>
            <a:pPr lvl="1"/>
            <a:r>
              <a:rPr lang="en-US" sz="2000" dirty="0" smtClean="0"/>
              <a:t>OWG tabled for one month.</a:t>
            </a:r>
          </a:p>
          <a:p>
            <a:r>
              <a:rPr lang="en-US" sz="2400" i="1" u="sng" dirty="0" smtClean="0"/>
              <a:t>154 NOGRR, Alignment with </a:t>
            </a:r>
            <a:r>
              <a:rPr lang="en-US" sz="2400" i="1" u="sng" dirty="0"/>
              <a:t>NPRR755 and Requirements for ERCOT WAN Installation and Exchange of Resource-Specific XML Data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000" dirty="0" smtClean="0"/>
              <a:t>Concerns were raised regarding the specification of telemetry methods between Resources and the WAN participant.</a:t>
            </a:r>
          </a:p>
          <a:p>
            <a:pPr lvl="1"/>
            <a:r>
              <a:rPr lang="en-US" sz="2000" dirty="0" smtClean="0"/>
              <a:t>OWG could not reach consensus.  ERCOT and Luminant have submitted comments.</a:t>
            </a:r>
            <a:endParaRPr lang="en-US" sz="20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41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u="sng" dirty="0" smtClean="0"/>
              <a:t>155NOGRR</a:t>
            </a:r>
            <a:r>
              <a:rPr lang="en-US" sz="2400" i="1" u="sng" dirty="0"/>
              <a:t>, </a:t>
            </a:r>
            <a:r>
              <a:rPr lang="en-US" sz="2400" i="1" u="sng" dirty="0"/>
              <a:t>Voltage Ride-Through Requirements </a:t>
            </a:r>
            <a:r>
              <a:rPr lang="en-US" sz="2400" i="1" u="sng" dirty="0" smtClean="0"/>
              <a:t>Clarification </a:t>
            </a:r>
            <a:r>
              <a:rPr lang="en-US" sz="2400" dirty="0" smtClean="0"/>
              <a:t>– Tabled waiting on ERCOT comments.</a:t>
            </a:r>
          </a:p>
          <a:p>
            <a:r>
              <a:rPr lang="en-US" sz="2400" i="1" u="sng" dirty="0"/>
              <a:t>156</a:t>
            </a:r>
            <a:r>
              <a:rPr lang="en-US" sz="2400" i="1" u="sng" dirty="0" smtClean="0"/>
              <a:t>NOGRR, </a:t>
            </a:r>
            <a:r>
              <a:rPr lang="en-US" sz="2400" i="1" u="sng" dirty="0"/>
              <a:t>Alignment with NPRR762, Removal of Language Related to Responsive Reserve Provided - by DC Ties</a:t>
            </a:r>
            <a:r>
              <a:rPr lang="en-US" sz="2400" dirty="0"/>
              <a:t> – </a:t>
            </a:r>
            <a:r>
              <a:rPr lang="en-US" sz="2400" dirty="0" smtClean="0"/>
              <a:t>Approved language, will return for IA review.</a:t>
            </a:r>
          </a:p>
          <a:p>
            <a:r>
              <a:rPr lang="en-US" sz="2400" i="1" u="sng" dirty="0"/>
              <a:t>747NPRR, Revision of Voltage Control Requirements </a:t>
            </a:r>
            <a:r>
              <a:rPr lang="en-US" sz="2400" i="1" u="sng" dirty="0" smtClean="0"/>
              <a:t>– </a:t>
            </a:r>
            <a:r>
              <a:rPr lang="en-US" sz="2400" dirty="0" smtClean="0"/>
              <a:t>Tabled for one month for review of ERCOT comments.</a:t>
            </a: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7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TAC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OWG was asked by TAC and ROS to look into how ERS may or may not affect reliability and RRS. </a:t>
            </a:r>
            <a:endParaRPr lang="en-US" dirty="0" smtClean="0"/>
          </a:p>
          <a:p>
            <a:pPr marL="742950" lvl="2" indent="-342900"/>
            <a:r>
              <a:rPr lang="en-US" dirty="0" smtClean="0"/>
              <a:t>Mark </a:t>
            </a:r>
            <a:r>
              <a:rPr lang="en-US" dirty="0"/>
              <a:t>Patterson gave a brief presentation to OWG, he will be back in May to go into further detail. </a:t>
            </a:r>
            <a:r>
              <a:rPr lang="en-US" dirty="0" smtClean="0"/>
              <a:t> </a:t>
            </a:r>
          </a:p>
          <a:p>
            <a:pPr marL="742950" lvl="2" indent="-342900"/>
            <a:r>
              <a:rPr lang="en-US" dirty="0" smtClean="0"/>
              <a:t>Mark confirmed that ERS is not counted in meeting NERC BAL standard reliability reserve </a:t>
            </a:r>
            <a:r>
              <a:rPr lang="en-US" dirty="0"/>
              <a:t>requirements</a:t>
            </a:r>
            <a:r>
              <a:rPr lang="en-US" dirty="0" smtClean="0"/>
              <a:t>.</a:t>
            </a:r>
          </a:p>
          <a:p>
            <a:pPr marL="742950" lvl="2" indent="-342900"/>
            <a:r>
              <a:rPr lang="en-US" dirty="0" smtClean="0"/>
              <a:t>ERCOT is considering revisions to ERS test failure consequences due to a significant test failure rate.</a:t>
            </a:r>
            <a:endParaRPr lang="en-US" dirty="0"/>
          </a:p>
          <a:p>
            <a:endParaRPr lang="en-US" i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471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240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OWG Update to ROS</vt:lpstr>
      <vt:lpstr>NPRR and NOGRR Review</vt:lpstr>
      <vt:lpstr>NPRR and NOGRR Review</vt:lpstr>
      <vt:lpstr>TAC Assignment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Luminant</cp:lastModifiedBy>
  <cp:revision>21</cp:revision>
  <dcterms:created xsi:type="dcterms:W3CDTF">2016-03-01T15:02:49Z</dcterms:created>
  <dcterms:modified xsi:type="dcterms:W3CDTF">2016-05-04T17:28:02Z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32565461-C604-4B84-AD52-6C0F8AD18BF1</vt:lpwstr>
  </property>
  <property fmtid="{D5CDD505-2E9C-101B-9397-08002B2CF9AE}" pid="3" name="ArticulatePath">
    <vt:lpwstr>OWG Update to ROS March 2016</vt:lpwstr>
  </property>
</Properties>
</file>