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B0DB-6BA7-4C1B-9077-7F3427A8964E}" type="datetimeFigureOut">
              <a:rPr lang="en-US" smtClean="0"/>
              <a:t>5/4/2016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718CE-ACB5-4FF2-8F7D-1B769D749A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820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B0DB-6BA7-4C1B-9077-7F3427A8964E}" type="datetimeFigureOut">
              <a:rPr lang="en-US" smtClean="0"/>
              <a:t>5/4/2016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718CE-ACB5-4FF2-8F7D-1B769D749A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495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B0DB-6BA7-4C1B-9077-7F3427A8964E}" type="datetimeFigureOut">
              <a:rPr lang="en-US" smtClean="0"/>
              <a:t>5/4/2016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718CE-ACB5-4FF2-8F7D-1B769D749A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328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B0DB-6BA7-4C1B-9077-7F3427A8964E}" type="datetimeFigureOut">
              <a:rPr lang="en-US" smtClean="0"/>
              <a:t>5/4/2016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718CE-ACB5-4FF2-8F7D-1B769D749A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22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B0DB-6BA7-4C1B-9077-7F3427A8964E}" type="datetimeFigureOut">
              <a:rPr lang="en-US" smtClean="0"/>
              <a:t>5/4/2016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718CE-ACB5-4FF2-8F7D-1B769D749A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04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B0DB-6BA7-4C1B-9077-7F3427A8964E}" type="datetimeFigureOut">
              <a:rPr lang="en-US" smtClean="0"/>
              <a:t>5/4/2016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718CE-ACB5-4FF2-8F7D-1B769D749A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722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B0DB-6BA7-4C1B-9077-7F3427A8964E}" type="datetimeFigureOut">
              <a:rPr lang="en-US" smtClean="0"/>
              <a:t>5/4/2016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718CE-ACB5-4FF2-8F7D-1B769D749A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601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B0DB-6BA7-4C1B-9077-7F3427A8964E}" type="datetimeFigureOut">
              <a:rPr lang="en-US" smtClean="0"/>
              <a:t>5/4/2016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718CE-ACB5-4FF2-8F7D-1B769D749A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001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B0DB-6BA7-4C1B-9077-7F3427A8964E}" type="datetimeFigureOut">
              <a:rPr lang="en-US" smtClean="0"/>
              <a:t>5/4/2016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718CE-ACB5-4FF2-8F7D-1B769D749A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2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B0DB-6BA7-4C1B-9077-7F3427A8964E}" type="datetimeFigureOut">
              <a:rPr lang="en-US" smtClean="0"/>
              <a:t>5/4/2016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718CE-ACB5-4FF2-8F7D-1B769D749A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589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B0DB-6BA7-4C1B-9077-7F3427A8964E}" type="datetimeFigureOut">
              <a:rPr lang="en-US" smtClean="0"/>
              <a:t>5/4/2016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718CE-ACB5-4FF2-8F7D-1B769D749A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916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EB0DB-6BA7-4C1B-9077-7F3427A8964E}" type="datetimeFigureOut">
              <a:rPr lang="en-US" smtClean="0"/>
              <a:t>5/4/2016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718CE-ACB5-4FF2-8F7D-1B769D749A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063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OWG Update to ROS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72000"/>
            <a:ext cx="6400800" cy="1066800"/>
          </a:xfrm>
        </p:spPr>
        <p:txBody>
          <a:bodyPr>
            <a:normAutofit lnSpcReduction="10000"/>
          </a:bodyPr>
          <a:lstStyle/>
          <a:p>
            <a:pPr algn="r"/>
            <a:r>
              <a:rPr lang="en-US" dirty="0" smtClean="0"/>
              <a:t>S. Looney, Luminant</a:t>
            </a:r>
          </a:p>
          <a:p>
            <a:pPr algn="r"/>
            <a:r>
              <a:rPr lang="en-US" dirty="0" smtClean="0"/>
              <a:t>May </a:t>
            </a:r>
            <a:r>
              <a:rPr lang="en-US" dirty="0" smtClean="0"/>
              <a:t>5, </a:t>
            </a:r>
            <a:r>
              <a:rPr lang="en-US" dirty="0" smtClean="0"/>
              <a:t>2016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37379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NPRR and NOGRR Review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en-US" sz="2400" i="1" u="sng" dirty="0" smtClean="0"/>
              <a:t>150NOGRR</a:t>
            </a:r>
            <a:r>
              <a:rPr lang="en-US" sz="2400" i="1" u="sng" dirty="0"/>
              <a:t>, Alignment with NPRR747, Revision of Voltage Control </a:t>
            </a:r>
            <a:r>
              <a:rPr lang="en-US" sz="2400" i="1" u="sng" dirty="0" smtClean="0"/>
              <a:t>Requirements </a:t>
            </a:r>
            <a:endParaRPr lang="en-US" sz="2400" dirty="0"/>
          </a:p>
          <a:p>
            <a:pPr lvl="1"/>
            <a:r>
              <a:rPr lang="en-US" sz="2000" dirty="0" smtClean="0"/>
              <a:t>ERCOT submitted comments to the NOGRR just prior to the OWG meeting.  Carved out the communication issues.</a:t>
            </a:r>
          </a:p>
          <a:p>
            <a:pPr lvl="1"/>
            <a:r>
              <a:rPr lang="en-US" sz="2000" dirty="0" smtClean="0"/>
              <a:t>OWG tabled for one month.</a:t>
            </a:r>
          </a:p>
          <a:p>
            <a:r>
              <a:rPr lang="en-US" sz="2400" i="1" u="sng" dirty="0" smtClean="0"/>
              <a:t>154 NOGRR, Alignment with </a:t>
            </a:r>
            <a:r>
              <a:rPr lang="en-US" sz="2400" i="1" u="sng" dirty="0"/>
              <a:t>NPRR755 and Requirements for ERCOT WAN Installation and Exchange of Resource-Specific XML Data</a:t>
            </a:r>
            <a:r>
              <a:rPr lang="en-US" sz="2400" dirty="0"/>
              <a:t> </a:t>
            </a:r>
            <a:endParaRPr lang="en-US" sz="2400" dirty="0" smtClean="0"/>
          </a:p>
          <a:p>
            <a:pPr lvl="1"/>
            <a:r>
              <a:rPr lang="en-US" sz="2000" dirty="0" smtClean="0"/>
              <a:t>Concerns were raised regarding the specification of telemetry methods between Resources and the WAN participant.</a:t>
            </a:r>
          </a:p>
          <a:p>
            <a:pPr lvl="1"/>
            <a:r>
              <a:rPr lang="en-US" sz="2000" dirty="0" smtClean="0"/>
              <a:t>OWG could not reach consensus.  ERCOT and Luminant have submitted comments.</a:t>
            </a:r>
            <a:endParaRPr lang="en-US" sz="2000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64414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NPRR and NOGRR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i="1" u="sng" dirty="0" smtClean="0"/>
              <a:t>155NOGRR</a:t>
            </a:r>
            <a:r>
              <a:rPr lang="en-US" sz="2400" i="1" u="sng" dirty="0"/>
              <a:t>, </a:t>
            </a:r>
            <a:r>
              <a:rPr lang="en-US" sz="2400" i="1" u="sng" dirty="0"/>
              <a:t>Voltage Ride-Through Requirements </a:t>
            </a:r>
            <a:r>
              <a:rPr lang="en-US" sz="2400" i="1" u="sng" dirty="0" smtClean="0"/>
              <a:t>Clarification </a:t>
            </a:r>
            <a:r>
              <a:rPr lang="en-US" sz="2400" dirty="0" smtClean="0"/>
              <a:t>– Tabled waiting on ERCOT comments.</a:t>
            </a:r>
          </a:p>
          <a:p>
            <a:r>
              <a:rPr lang="en-US" sz="2400" i="1" u="sng" dirty="0"/>
              <a:t>156</a:t>
            </a:r>
            <a:r>
              <a:rPr lang="en-US" sz="2400" i="1" u="sng" dirty="0" smtClean="0"/>
              <a:t>NOGRR, </a:t>
            </a:r>
            <a:r>
              <a:rPr lang="en-US" sz="2400" i="1" u="sng" dirty="0"/>
              <a:t>Alignment with NPRR762, Removal of Language Related to Responsive Reserve Provided - by DC Ties</a:t>
            </a:r>
            <a:r>
              <a:rPr lang="en-US" sz="2400" dirty="0"/>
              <a:t> – </a:t>
            </a:r>
            <a:r>
              <a:rPr lang="en-US" sz="2400" dirty="0" smtClean="0"/>
              <a:t>Approved language, will return for IA review.</a:t>
            </a:r>
          </a:p>
          <a:p>
            <a:r>
              <a:rPr lang="en-US" sz="2400" i="1" u="sng" dirty="0"/>
              <a:t>747NPRR, Revision of Voltage Control Requirements </a:t>
            </a:r>
            <a:r>
              <a:rPr lang="en-US" sz="2400" i="1" u="sng" dirty="0" smtClean="0"/>
              <a:t>– </a:t>
            </a:r>
            <a:r>
              <a:rPr lang="en-US" sz="2400" dirty="0" smtClean="0"/>
              <a:t>Tabled for one month for review of ERCOT comments.</a:t>
            </a:r>
            <a:endParaRPr lang="en-US" sz="24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0670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TAC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/>
              <a:t>OWG was asked by TAC and ROS to look into how ERS may or may not affect reliability and RRS. </a:t>
            </a:r>
            <a:endParaRPr lang="en-US" dirty="0" smtClean="0"/>
          </a:p>
          <a:p>
            <a:pPr marL="742950" lvl="2" indent="-342900"/>
            <a:r>
              <a:rPr lang="en-US" dirty="0" smtClean="0"/>
              <a:t>Mark </a:t>
            </a:r>
            <a:r>
              <a:rPr lang="en-US" dirty="0"/>
              <a:t>Patterson gave a brief presentation to OWG, he will be back in May to go into further detail. </a:t>
            </a:r>
            <a:r>
              <a:rPr lang="en-US" dirty="0" smtClean="0"/>
              <a:t> </a:t>
            </a:r>
          </a:p>
          <a:p>
            <a:pPr marL="742950" lvl="2" indent="-342900"/>
            <a:r>
              <a:rPr lang="en-US" dirty="0" smtClean="0"/>
              <a:t>Mark confirmed that ERS is not counted in meeting NERC BAL standard reliability reserve </a:t>
            </a:r>
            <a:r>
              <a:rPr lang="en-US" dirty="0"/>
              <a:t>requirements</a:t>
            </a:r>
            <a:r>
              <a:rPr lang="en-US" dirty="0" smtClean="0"/>
              <a:t>.</a:t>
            </a:r>
          </a:p>
          <a:p>
            <a:pPr marL="742950" lvl="2" indent="-342900"/>
            <a:r>
              <a:rPr lang="en-US" dirty="0" smtClean="0"/>
              <a:t>ERCOT is considering revisions to ERS test failure consequences due to a significant test failure rate.</a:t>
            </a:r>
            <a:endParaRPr lang="en-US" dirty="0"/>
          </a:p>
          <a:p>
            <a:endParaRPr lang="en-US" i="1" u="sng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2471262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6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240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OWG Update to ROS</vt:lpstr>
      <vt:lpstr>NPRR and NOGRR Review</vt:lpstr>
      <vt:lpstr>NPRR and NOGRR Review</vt:lpstr>
      <vt:lpstr>TAC Assignment</vt:lpstr>
    </vt:vector>
  </TitlesOfParts>
  <Company>EFH Corporate Services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OWG Update to ROS</dc:title>
  <dc:creator>Luminant</dc:creator>
  <cp:lastModifiedBy>Luminant</cp:lastModifiedBy>
  <cp:revision>21</cp:revision>
  <dcterms:created xsi:type="dcterms:W3CDTF">2016-03-01T15:02:49Z</dcterms:created>
  <dcterms:modified xsi:type="dcterms:W3CDTF">2016-05-04T17:28:02Z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32565461-C604-4B84-AD52-6C0F8AD18BF1</vt:lpwstr>
  </property>
  <property fmtid="{D5CDD505-2E9C-101B-9397-08002B2CF9AE}" pid="3" name="ArticulatePath">
    <vt:lpwstr>OWG Update to ROS March 2016</vt:lpwstr>
  </property>
</Properties>
</file>