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8"/>
  </p:notesMasterIdLst>
  <p:handoutMasterIdLst>
    <p:handoutMasterId r:id="rId9"/>
  </p:handoutMasterIdLst>
  <p:sldIdLst>
    <p:sldId id="258" r:id="rId5"/>
    <p:sldId id="286" r:id="rId6"/>
    <p:sldId id="287" r:id="rId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3375" autoAdjust="0"/>
  </p:normalViewPr>
  <p:slideViewPr>
    <p:cSldViewPr>
      <p:cViewPr varScale="1">
        <p:scale>
          <a:sx n="113" d="100"/>
          <a:sy n="113" d="100"/>
        </p:scale>
        <p:origin x="1554" y="114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4/18/2016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4/18/2016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May 11</a:t>
            </a:r>
            <a:r>
              <a:rPr lang="en-US" altLang="en-US" dirty="0" smtClean="0"/>
              <a:t>, </a:t>
            </a:r>
            <a:r>
              <a:rPr lang="en-US" altLang="en-US" dirty="0" smtClean="0"/>
              <a:t>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CSWG Update </a:t>
            </a:r>
            <a:r>
              <a:rPr lang="en-US" b="1" dirty="0" smtClean="0"/>
              <a:t>(April </a:t>
            </a:r>
            <a:r>
              <a:rPr lang="en-US" dirty="0" smtClean="0"/>
              <a:t>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Approved </a:t>
            </a:r>
            <a:r>
              <a:rPr lang="en-US" sz="2400" dirty="0"/>
              <a:t>COPMGRR41 </a:t>
            </a:r>
            <a:r>
              <a:rPr lang="en-US" sz="2400" dirty="0" smtClean="0"/>
              <a:t>(Impact Analysis review)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Approved </a:t>
            </a:r>
            <a:r>
              <a:rPr lang="en-US" sz="2400" dirty="0" smtClean="0"/>
              <a:t>COPMGRR42 </a:t>
            </a:r>
            <a:r>
              <a:rPr lang="en-US" sz="2400" dirty="0"/>
              <a:t>(Impact Analysis review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PWG scope</a:t>
            </a:r>
          </a:p>
          <a:p>
            <a:pPr lvl="1"/>
            <a:r>
              <a:rPr lang="en-US" sz="2400" dirty="0" smtClean="0"/>
              <a:t>MDWG creation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 smtClean="0"/>
              <a:t>Reviewed Changes to CRR BA User Guide (section reorganization only)</a:t>
            </a:r>
            <a:endParaRPr lang="en-US" sz="2400" dirty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400" dirty="0" smtClean="0"/>
              <a:t>No updates to Settlement (NPRR419 in effect)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IT </a:t>
            </a:r>
            <a:r>
              <a:rPr lang="en-US" sz="2400" dirty="0" smtClean="0"/>
              <a:t>Report limited to Planned Maintenance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Presentation of ERO Fee for Nodal Settlements Handbook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94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CSWG </a:t>
            </a:r>
            <a:r>
              <a:rPr lang="en-US" dirty="0" smtClean="0">
                <a:solidFill>
                  <a:srgbClr val="00B050"/>
                </a:solidFill>
              </a:rPr>
              <a:t>Meeting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May 16, 2016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ERCOT Met Center, Rm 168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200" dirty="0" smtClean="0"/>
              <a:t>	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95609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15449</TotalTime>
  <Words>71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Arial Black</vt:lpstr>
      <vt:lpstr>Custom Design</vt:lpstr>
      <vt:lpstr>CSWG Update to COPS</vt:lpstr>
      <vt:lpstr>CSWG Update (April Meeting)</vt:lpstr>
      <vt:lpstr>Next CSWG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Heather Boisseau</cp:lastModifiedBy>
  <cp:revision>891</cp:revision>
  <cp:lastPrinted>2015-04-13T14:50:48Z</cp:lastPrinted>
  <dcterms:created xsi:type="dcterms:W3CDTF">2005-04-21T14:28:35Z</dcterms:created>
  <dcterms:modified xsi:type="dcterms:W3CDTF">2016-04-18T18:08:19Z</dcterms:modified>
</cp:coreProperties>
</file>