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D651-CC60-48F0-8BF8-53B1171FDAC9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C82CF-6C40-413F-921B-53695CB57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221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D651-CC60-48F0-8BF8-53B1171FDAC9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C82CF-6C40-413F-921B-53695CB57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741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D651-CC60-48F0-8BF8-53B1171FDAC9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C82CF-6C40-413F-921B-53695CB57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825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D651-CC60-48F0-8BF8-53B1171FDAC9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C82CF-6C40-413F-921B-53695CB57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12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D651-CC60-48F0-8BF8-53B1171FDAC9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C82CF-6C40-413F-921B-53695CB57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749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D651-CC60-48F0-8BF8-53B1171FDAC9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C82CF-6C40-413F-921B-53695CB57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41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D651-CC60-48F0-8BF8-53B1171FDAC9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C82CF-6C40-413F-921B-53695CB57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030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D651-CC60-48F0-8BF8-53B1171FDAC9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C82CF-6C40-413F-921B-53695CB57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582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D651-CC60-48F0-8BF8-53B1171FDAC9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C82CF-6C40-413F-921B-53695CB57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691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D651-CC60-48F0-8BF8-53B1171FDAC9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C82CF-6C40-413F-921B-53695CB57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939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D651-CC60-48F0-8BF8-53B1171FDAC9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C82CF-6C40-413F-921B-53695CB57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130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8D651-CC60-48F0-8BF8-53B1171FDAC9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C82CF-6C40-413F-921B-53695CB57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591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Planning Working Group Update to ROS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</a:t>
            </a:r>
          </a:p>
          <a:p>
            <a:r>
              <a:rPr lang="en-US" dirty="0" smtClean="0"/>
              <a:t>Charles DeWitt – PLWG Chair</a:t>
            </a:r>
          </a:p>
          <a:p>
            <a:r>
              <a:rPr lang="en-US" dirty="0" smtClean="0"/>
              <a:t>May 5,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870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7795"/>
            <a:ext cx="10515600" cy="1325563"/>
          </a:xfrm>
        </p:spPr>
        <p:txBody>
          <a:bodyPr/>
          <a:lstStyle/>
          <a:p>
            <a:r>
              <a:rPr lang="en-US" dirty="0" smtClean="0"/>
              <a:t>Update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9071"/>
            <a:ext cx="10634932" cy="514134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PGRR042 - Regional Transmission Plan Model Reserve Requirement and Load-Generation Imbalance Methodology</a:t>
            </a:r>
          </a:p>
          <a:p>
            <a:pPr lvl="1"/>
            <a:r>
              <a:rPr lang="en-US" dirty="0" smtClean="0"/>
              <a:t>ERCOT filed new comments on April 11</a:t>
            </a:r>
          </a:p>
          <a:p>
            <a:pPr lvl="1"/>
            <a:r>
              <a:rPr lang="en-US" dirty="0" smtClean="0"/>
              <a:t>NRG and Calpine filed joint comments on April 19</a:t>
            </a:r>
          </a:p>
          <a:p>
            <a:pPr lvl="1"/>
            <a:r>
              <a:rPr lang="en-US" dirty="0" smtClean="0"/>
              <a:t>PLWG reviewed comments</a:t>
            </a:r>
          </a:p>
          <a:p>
            <a:pPr lvl="1"/>
            <a:r>
              <a:rPr lang="en-US" dirty="0" smtClean="0"/>
              <a:t>NRG-Calpine requested additional time at the May PLWG meeting</a:t>
            </a:r>
          </a:p>
          <a:p>
            <a:pPr lvl="1"/>
            <a:r>
              <a:rPr lang="en-US" b="1" dirty="0" smtClean="0"/>
              <a:t>PGRR042 remains tabled</a:t>
            </a:r>
          </a:p>
          <a:p>
            <a:r>
              <a:rPr lang="en-US" dirty="0" smtClean="0"/>
              <a:t>PGRR046 - Addition of </a:t>
            </a:r>
            <a:r>
              <a:rPr lang="en-US" dirty="0" err="1" smtClean="0"/>
              <a:t>Geomagnetically</a:t>
            </a:r>
            <a:r>
              <a:rPr lang="en-US" dirty="0" smtClean="0"/>
              <a:t> Induced Current (GIC) Model Building Requirements</a:t>
            </a:r>
          </a:p>
          <a:p>
            <a:pPr lvl="1"/>
            <a:r>
              <a:rPr lang="en-US" dirty="0" smtClean="0"/>
              <a:t>Compels Facility Owners to provide information needed for GIC Model.</a:t>
            </a:r>
          </a:p>
          <a:p>
            <a:pPr lvl="1"/>
            <a:r>
              <a:rPr lang="en-US" dirty="0" smtClean="0"/>
              <a:t>Numerous references to the PGDTF Procedure Manual.</a:t>
            </a:r>
          </a:p>
          <a:p>
            <a:pPr lvl="1"/>
            <a:r>
              <a:rPr lang="en-US" dirty="0" smtClean="0"/>
              <a:t>Comment from Wind Coalition and several TSPs in support of limiting scope to facilities &gt;200-kV.</a:t>
            </a:r>
          </a:p>
          <a:p>
            <a:pPr lvl="1"/>
            <a:r>
              <a:rPr lang="en-US" dirty="0" smtClean="0"/>
              <a:t>NERC Standard TPL-007 not yet approved.</a:t>
            </a:r>
          </a:p>
          <a:p>
            <a:pPr lvl="1"/>
            <a:r>
              <a:rPr lang="en-US" b="1" dirty="0" smtClean="0"/>
              <a:t>PLWG will consider moving the PGRR at the May PLWG meeting.</a:t>
            </a:r>
          </a:p>
        </p:txBody>
      </p:sp>
    </p:spTree>
    <p:extLst>
      <p:ext uri="{BB962C8B-B14F-4D97-AF65-F5344CB8AC3E}">
        <p14:creationId xmlns:p14="http://schemas.microsoft.com/office/powerpoint/2010/main" val="2142790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129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Planning Working Group Update to ROS</vt:lpstr>
      <vt:lpstr>Update Items</vt:lpstr>
    </vt:vector>
  </TitlesOfParts>
  <Company>Lower Colorado River Authority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Working Group Update to ROS</dc:title>
  <dc:creator>PLWG-Chair</dc:creator>
  <cp:lastModifiedBy>PLWG-Chair</cp:lastModifiedBy>
  <cp:revision>3</cp:revision>
  <dcterms:created xsi:type="dcterms:W3CDTF">2016-04-27T17:01:22Z</dcterms:created>
  <dcterms:modified xsi:type="dcterms:W3CDTF">2016-04-27T17:10:22Z</dcterms:modified>
</cp:coreProperties>
</file>